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0" r:id="rId2"/>
    <p:sldMasterId id="2147483732" r:id="rId3"/>
    <p:sldMasterId id="2147483744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7102475" cy="1121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EE646-30A2-4AE2-944A-1D22B506FDFE}" type="doc">
      <dgm:prSet loTypeId="urn:microsoft.com/office/officeart/2005/8/layout/hList3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BE6C47-C2FB-434E-9D17-C07339785C5B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ANGGARAN PENJUALAN</a:t>
          </a:r>
          <a:endParaRPr lang="en-US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FFC9F-5CDA-4D46-BA1A-72D8F229CA73}" type="parTrans" cxnId="{4E0EE55E-1FC2-4531-A100-ED6C9876EBFC}">
      <dgm:prSet/>
      <dgm:spPr/>
      <dgm:t>
        <a:bodyPr/>
        <a:lstStyle/>
        <a:p>
          <a:endParaRPr lang="en-US"/>
        </a:p>
      </dgm:t>
    </dgm:pt>
    <dgm:pt modelId="{41A4BB1A-CCAF-49F0-9BF7-956E239EDCDE}" type="sibTrans" cxnId="{4E0EE55E-1FC2-4531-A100-ED6C9876EBFC}">
      <dgm:prSet/>
      <dgm:spPr/>
      <dgm:t>
        <a:bodyPr/>
        <a:lstStyle/>
        <a:p>
          <a:endParaRPr lang="en-US"/>
        </a:p>
      </dgm:t>
    </dgm:pt>
    <dgm:pt modelId="{4E905FB3-F713-4F9B-999E-B3524F39AD95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Wilayah</a:t>
          </a:r>
          <a:endParaRPr lang="en-US" b="1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9C0CE2-399E-41AE-B3C8-7AFCA1576C42}" type="parTrans" cxnId="{A58F6A7E-E654-4F1B-9825-39E345973CEF}">
      <dgm:prSet/>
      <dgm:spPr/>
      <dgm:t>
        <a:bodyPr/>
        <a:lstStyle/>
        <a:p>
          <a:endParaRPr lang="en-US"/>
        </a:p>
      </dgm:t>
    </dgm:pt>
    <dgm:pt modelId="{17C98341-F77C-4A80-8BB1-54633F934CF1}" type="sibTrans" cxnId="{A58F6A7E-E654-4F1B-9825-39E345973CEF}">
      <dgm:prSet/>
      <dgm:spPr/>
      <dgm:t>
        <a:bodyPr/>
        <a:lstStyle/>
        <a:p>
          <a:endParaRPr lang="en-US"/>
        </a:p>
      </dgm:t>
    </dgm:pt>
    <dgm:pt modelId="{99412F53-C1E7-4038-917F-1CF828C095C5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Harga</a:t>
          </a:r>
          <a:endParaRPr lang="en-US" b="1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330AC1-AF65-47ED-903A-85319A19BE91}" type="parTrans" cxnId="{06CB6FD6-56BF-4B99-81D5-DCF5A29A4A92}">
      <dgm:prSet/>
      <dgm:spPr/>
      <dgm:t>
        <a:bodyPr/>
        <a:lstStyle/>
        <a:p>
          <a:endParaRPr lang="en-US"/>
        </a:p>
      </dgm:t>
    </dgm:pt>
    <dgm:pt modelId="{5DA48EBE-E1FB-4351-A74D-777A05E6A89C}" type="sibTrans" cxnId="{06CB6FD6-56BF-4B99-81D5-DCF5A29A4A92}">
      <dgm:prSet/>
      <dgm:spPr/>
      <dgm:t>
        <a:bodyPr/>
        <a:lstStyle/>
        <a:p>
          <a:endParaRPr lang="en-US"/>
        </a:p>
      </dgm:t>
    </dgm:pt>
    <dgm:pt modelId="{AAFD5F69-5B75-488E-8CCE-72EE0A944540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Jenis</a:t>
          </a:r>
          <a:endParaRPr lang="en-US" b="1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051E9C-C289-4E5C-91BD-FE4D6444E489}" type="parTrans" cxnId="{428B3DB9-1111-4CC4-AA68-B25F82466E0D}">
      <dgm:prSet/>
      <dgm:spPr/>
      <dgm:t>
        <a:bodyPr/>
        <a:lstStyle/>
        <a:p>
          <a:endParaRPr lang="en-US"/>
        </a:p>
      </dgm:t>
    </dgm:pt>
    <dgm:pt modelId="{C13C358B-5EA4-46B1-A318-FB71DE80AE4E}" type="sibTrans" cxnId="{428B3DB9-1111-4CC4-AA68-B25F82466E0D}">
      <dgm:prSet/>
      <dgm:spPr/>
      <dgm:t>
        <a:bodyPr/>
        <a:lstStyle/>
        <a:p>
          <a:endParaRPr lang="en-US"/>
        </a:p>
      </dgm:t>
    </dgm:pt>
    <dgm:pt modelId="{AC5CEEA7-0E9D-4E46-8056-1BC1628BC7FF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Kuantitas</a:t>
          </a:r>
          <a:endParaRPr lang="en-US" b="1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E89AF5-7FF7-494A-93BF-06801AF9B2B3}" type="parTrans" cxnId="{529D9137-C660-4571-AC1E-B93BBAFB86C5}">
      <dgm:prSet/>
      <dgm:spPr/>
      <dgm:t>
        <a:bodyPr/>
        <a:lstStyle/>
        <a:p>
          <a:endParaRPr lang="en-US"/>
        </a:p>
      </dgm:t>
    </dgm:pt>
    <dgm:pt modelId="{2ED39A06-E7D1-4831-B458-96B348B36D06}" type="sibTrans" cxnId="{529D9137-C660-4571-AC1E-B93BBAFB86C5}">
      <dgm:prSet/>
      <dgm:spPr/>
      <dgm:t>
        <a:bodyPr/>
        <a:lstStyle/>
        <a:p>
          <a:endParaRPr lang="en-US"/>
        </a:p>
      </dgm:t>
    </dgm:pt>
    <dgm:pt modelId="{44544BC2-11BF-454A-AB6A-15F45142FCFF}" type="pres">
      <dgm:prSet presAssocID="{ABEEE646-30A2-4AE2-944A-1D22B506FDF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EB8CD1-4435-4B88-BB92-484D2708A8FC}" type="pres">
      <dgm:prSet presAssocID="{26BE6C47-C2FB-434E-9D17-C07339785C5B}" presName="roof" presStyleLbl="dkBgShp" presStyleIdx="0" presStyleCnt="2" custScaleY="129630"/>
      <dgm:spPr/>
      <dgm:t>
        <a:bodyPr/>
        <a:lstStyle/>
        <a:p>
          <a:endParaRPr lang="en-US"/>
        </a:p>
      </dgm:t>
    </dgm:pt>
    <dgm:pt modelId="{2E2606C3-C4F0-4CB0-AB5D-FBDD0E5EA38C}" type="pres">
      <dgm:prSet presAssocID="{26BE6C47-C2FB-434E-9D17-C07339785C5B}" presName="pillars" presStyleCnt="0"/>
      <dgm:spPr/>
    </dgm:pt>
    <dgm:pt modelId="{9D205A80-844E-4481-9D60-137BC0DD74B8}" type="pres">
      <dgm:prSet presAssocID="{26BE6C47-C2FB-434E-9D17-C07339785C5B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5AA74-0449-4235-A902-710A8521437F}" type="pres">
      <dgm:prSet presAssocID="{99412F53-C1E7-4038-917F-1CF828C095C5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3248AA-0A77-4D9D-B4A2-0E99F9AE2A58}" type="pres">
      <dgm:prSet presAssocID="{AAFD5F69-5B75-488E-8CCE-72EE0A944540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258DBD-A4EA-483F-AE14-EC4993104E8C}" type="pres">
      <dgm:prSet presAssocID="{AC5CEEA7-0E9D-4E46-8056-1BC1628BC7FF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98B585-AC8C-48E9-882F-47242E017E33}" type="pres">
      <dgm:prSet presAssocID="{26BE6C47-C2FB-434E-9D17-C07339785C5B}" presName="base" presStyleLbl="dkBgShp" presStyleIdx="1" presStyleCnt="2"/>
      <dgm:spPr/>
    </dgm:pt>
  </dgm:ptLst>
  <dgm:cxnLst>
    <dgm:cxn modelId="{529D9137-C660-4571-AC1E-B93BBAFB86C5}" srcId="{26BE6C47-C2FB-434E-9D17-C07339785C5B}" destId="{AC5CEEA7-0E9D-4E46-8056-1BC1628BC7FF}" srcOrd="3" destOrd="0" parTransId="{95E89AF5-7FF7-494A-93BF-06801AF9B2B3}" sibTransId="{2ED39A06-E7D1-4831-B458-96B348B36D06}"/>
    <dgm:cxn modelId="{4E0EE55E-1FC2-4531-A100-ED6C9876EBFC}" srcId="{ABEEE646-30A2-4AE2-944A-1D22B506FDFE}" destId="{26BE6C47-C2FB-434E-9D17-C07339785C5B}" srcOrd="0" destOrd="0" parTransId="{AF9FFC9F-5CDA-4D46-BA1A-72D8F229CA73}" sibTransId="{41A4BB1A-CCAF-49F0-9BF7-956E239EDCDE}"/>
    <dgm:cxn modelId="{06CB6FD6-56BF-4B99-81D5-DCF5A29A4A92}" srcId="{26BE6C47-C2FB-434E-9D17-C07339785C5B}" destId="{99412F53-C1E7-4038-917F-1CF828C095C5}" srcOrd="1" destOrd="0" parTransId="{E7330AC1-AF65-47ED-903A-85319A19BE91}" sibTransId="{5DA48EBE-E1FB-4351-A74D-777A05E6A89C}"/>
    <dgm:cxn modelId="{CC3D0493-25D0-4892-9419-5A66F752E2BC}" type="presOf" srcId="{AC5CEEA7-0E9D-4E46-8056-1BC1628BC7FF}" destId="{50258DBD-A4EA-483F-AE14-EC4993104E8C}" srcOrd="0" destOrd="0" presId="urn:microsoft.com/office/officeart/2005/8/layout/hList3"/>
    <dgm:cxn modelId="{DE08C3A6-DCF8-4AB5-9699-A17346BCCCA6}" type="presOf" srcId="{99412F53-C1E7-4038-917F-1CF828C095C5}" destId="{7495AA74-0449-4235-A902-710A8521437F}" srcOrd="0" destOrd="0" presId="urn:microsoft.com/office/officeart/2005/8/layout/hList3"/>
    <dgm:cxn modelId="{83E9B45D-C3E0-46C6-A97C-82B0E2E23DA9}" type="presOf" srcId="{AAFD5F69-5B75-488E-8CCE-72EE0A944540}" destId="{BD3248AA-0A77-4D9D-B4A2-0E99F9AE2A58}" srcOrd="0" destOrd="0" presId="urn:microsoft.com/office/officeart/2005/8/layout/hList3"/>
    <dgm:cxn modelId="{9C033CD8-B35E-4A01-ADF6-A549094661DF}" type="presOf" srcId="{ABEEE646-30A2-4AE2-944A-1D22B506FDFE}" destId="{44544BC2-11BF-454A-AB6A-15F45142FCFF}" srcOrd="0" destOrd="0" presId="urn:microsoft.com/office/officeart/2005/8/layout/hList3"/>
    <dgm:cxn modelId="{4073245B-769F-46AB-B579-E19EA073C488}" type="presOf" srcId="{4E905FB3-F713-4F9B-999E-B3524F39AD95}" destId="{9D205A80-844E-4481-9D60-137BC0DD74B8}" srcOrd="0" destOrd="0" presId="urn:microsoft.com/office/officeart/2005/8/layout/hList3"/>
    <dgm:cxn modelId="{8F17D58E-6DDD-4DDB-BBE6-7FB24F590FE7}" type="presOf" srcId="{26BE6C47-C2FB-434E-9D17-C07339785C5B}" destId="{81EB8CD1-4435-4B88-BB92-484D2708A8FC}" srcOrd="0" destOrd="0" presId="urn:microsoft.com/office/officeart/2005/8/layout/hList3"/>
    <dgm:cxn modelId="{428B3DB9-1111-4CC4-AA68-B25F82466E0D}" srcId="{26BE6C47-C2FB-434E-9D17-C07339785C5B}" destId="{AAFD5F69-5B75-488E-8CCE-72EE0A944540}" srcOrd="2" destOrd="0" parTransId="{F3051E9C-C289-4E5C-91BD-FE4D6444E489}" sibTransId="{C13C358B-5EA4-46B1-A318-FB71DE80AE4E}"/>
    <dgm:cxn modelId="{A58F6A7E-E654-4F1B-9825-39E345973CEF}" srcId="{26BE6C47-C2FB-434E-9D17-C07339785C5B}" destId="{4E905FB3-F713-4F9B-999E-B3524F39AD95}" srcOrd="0" destOrd="0" parTransId="{0B9C0CE2-399E-41AE-B3C8-7AFCA1576C42}" sibTransId="{17C98341-F77C-4A80-8BB1-54633F934CF1}"/>
    <dgm:cxn modelId="{99F47154-8DAA-4269-8A86-0813A68758EF}" type="presParOf" srcId="{44544BC2-11BF-454A-AB6A-15F45142FCFF}" destId="{81EB8CD1-4435-4B88-BB92-484D2708A8FC}" srcOrd="0" destOrd="0" presId="urn:microsoft.com/office/officeart/2005/8/layout/hList3"/>
    <dgm:cxn modelId="{FFF1CE0D-8C40-4E86-B9C8-1D9225244EF1}" type="presParOf" srcId="{44544BC2-11BF-454A-AB6A-15F45142FCFF}" destId="{2E2606C3-C4F0-4CB0-AB5D-FBDD0E5EA38C}" srcOrd="1" destOrd="0" presId="urn:microsoft.com/office/officeart/2005/8/layout/hList3"/>
    <dgm:cxn modelId="{C2297367-23E5-4597-9F2F-4A5C0D3DEEC1}" type="presParOf" srcId="{2E2606C3-C4F0-4CB0-AB5D-FBDD0E5EA38C}" destId="{9D205A80-844E-4481-9D60-137BC0DD74B8}" srcOrd="0" destOrd="0" presId="urn:microsoft.com/office/officeart/2005/8/layout/hList3"/>
    <dgm:cxn modelId="{F357ED46-C1F6-4AB3-9C65-307F03DB1890}" type="presParOf" srcId="{2E2606C3-C4F0-4CB0-AB5D-FBDD0E5EA38C}" destId="{7495AA74-0449-4235-A902-710A8521437F}" srcOrd="1" destOrd="0" presId="urn:microsoft.com/office/officeart/2005/8/layout/hList3"/>
    <dgm:cxn modelId="{9C424EDE-9A72-49AB-9977-217E6D822B47}" type="presParOf" srcId="{2E2606C3-C4F0-4CB0-AB5D-FBDD0E5EA38C}" destId="{BD3248AA-0A77-4D9D-B4A2-0E99F9AE2A58}" srcOrd="2" destOrd="0" presId="urn:microsoft.com/office/officeart/2005/8/layout/hList3"/>
    <dgm:cxn modelId="{D65E3501-021D-4866-98ED-BB895F792FE9}" type="presParOf" srcId="{2E2606C3-C4F0-4CB0-AB5D-FBDD0E5EA38C}" destId="{50258DBD-A4EA-483F-AE14-EC4993104E8C}" srcOrd="3" destOrd="0" presId="urn:microsoft.com/office/officeart/2005/8/layout/hList3"/>
    <dgm:cxn modelId="{E12F84FD-1E88-4676-9007-3441C8C3A6BC}" type="presParOf" srcId="{44544BC2-11BF-454A-AB6A-15F45142FCFF}" destId="{2D98B585-AC8C-48E9-882F-47242E017E33}" srcOrd="2" destOrd="0" presId="urn:microsoft.com/office/officeart/2005/8/layout/hList3"/>
  </dgm:cxnLst>
  <dgm:bg>
    <a:effectLst>
      <a:outerShdw blurRad="127000" dist="50800" dir="5400000" algn="ctr" rotWithShape="0">
        <a:srgbClr val="000000">
          <a:alpha val="50000"/>
        </a:srgbClr>
      </a:outerShdw>
    </a:effectLst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EEE646-30A2-4AE2-944A-1D22B506FDFE}" type="doc">
      <dgm:prSet loTypeId="urn:microsoft.com/office/officeart/2005/8/layout/hList3" loCatId="list" qsTypeId="urn:microsoft.com/office/officeart/2005/8/quickstyle/3d4" qsCatId="3D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26BE6C47-C2FB-434E-9D17-C07339785C5B}">
      <dgm:prSet custT="1"/>
      <dgm:spPr/>
      <dgm:t>
        <a:bodyPr/>
        <a:lstStyle/>
        <a:p>
          <a:pPr rtl="0"/>
          <a:r>
            <a:rPr lang="en-US" sz="20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ANGGARAN PRODUKSI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FFC9F-5CDA-4D46-BA1A-72D8F229CA73}" type="parTrans" cxnId="{4E0EE55E-1FC2-4531-A100-ED6C9876EBFC}">
      <dgm:prSet/>
      <dgm:spPr/>
      <dgm:t>
        <a:bodyPr/>
        <a:lstStyle/>
        <a:p>
          <a:endParaRPr lang="en-US"/>
        </a:p>
      </dgm:t>
    </dgm:pt>
    <dgm:pt modelId="{41A4BB1A-CCAF-49F0-9BF7-956E239EDCDE}" type="sibTrans" cxnId="{4E0EE55E-1FC2-4531-A100-ED6C9876EBFC}">
      <dgm:prSet/>
      <dgm:spPr/>
      <dgm:t>
        <a:bodyPr/>
        <a:lstStyle/>
        <a:p>
          <a:endParaRPr lang="en-US"/>
        </a:p>
      </dgm:t>
    </dgm:pt>
    <dgm:pt modelId="{AAFD5F69-5B75-488E-8CCE-72EE0A944540}">
      <dgm:prSet/>
      <dgm:spPr/>
      <dgm:t>
        <a:bodyPr/>
        <a:lstStyle/>
        <a:p>
          <a:pPr rtl="0"/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Jenis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051E9C-C289-4E5C-91BD-FE4D6444E489}" type="parTrans" cxnId="{428B3DB9-1111-4CC4-AA68-B25F82466E0D}">
      <dgm:prSet/>
      <dgm:spPr/>
      <dgm:t>
        <a:bodyPr/>
        <a:lstStyle/>
        <a:p>
          <a:endParaRPr lang="en-US"/>
        </a:p>
      </dgm:t>
    </dgm:pt>
    <dgm:pt modelId="{C13C358B-5EA4-46B1-A318-FB71DE80AE4E}" type="sibTrans" cxnId="{428B3DB9-1111-4CC4-AA68-B25F82466E0D}">
      <dgm:prSet/>
      <dgm:spPr/>
      <dgm:t>
        <a:bodyPr/>
        <a:lstStyle/>
        <a:p>
          <a:endParaRPr lang="en-US"/>
        </a:p>
      </dgm:t>
    </dgm:pt>
    <dgm:pt modelId="{AC5CEEA7-0E9D-4E46-8056-1BC1628BC7FF}">
      <dgm:prSet/>
      <dgm:spPr/>
      <dgm:t>
        <a:bodyPr/>
        <a:lstStyle/>
        <a:p>
          <a:pPr rtl="0"/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Kuantitas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E89AF5-7FF7-494A-93BF-06801AF9B2B3}" type="parTrans" cxnId="{529D9137-C660-4571-AC1E-B93BBAFB86C5}">
      <dgm:prSet/>
      <dgm:spPr/>
      <dgm:t>
        <a:bodyPr/>
        <a:lstStyle/>
        <a:p>
          <a:endParaRPr lang="en-US"/>
        </a:p>
      </dgm:t>
    </dgm:pt>
    <dgm:pt modelId="{2ED39A06-E7D1-4831-B458-96B348B36D06}" type="sibTrans" cxnId="{529D9137-C660-4571-AC1E-B93BBAFB86C5}">
      <dgm:prSet/>
      <dgm:spPr/>
      <dgm:t>
        <a:bodyPr/>
        <a:lstStyle/>
        <a:p>
          <a:endParaRPr lang="en-US"/>
        </a:p>
      </dgm:t>
    </dgm:pt>
    <dgm:pt modelId="{44544BC2-11BF-454A-AB6A-15F45142FCFF}" type="pres">
      <dgm:prSet presAssocID="{ABEEE646-30A2-4AE2-944A-1D22B506FDF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EB8CD1-4435-4B88-BB92-484D2708A8FC}" type="pres">
      <dgm:prSet presAssocID="{26BE6C47-C2FB-434E-9D17-C07339785C5B}" presName="roof" presStyleLbl="dkBgShp" presStyleIdx="0" presStyleCnt="2" custScaleY="129630"/>
      <dgm:spPr/>
      <dgm:t>
        <a:bodyPr/>
        <a:lstStyle/>
        <a:p>
          <a:endParaRPr lang="en-US"/>
        </a:p>
      </dgm:t>
    </dgm:pt>
    <dgm:pt modelId="{2E2606C3-C4F0-4CB0-AB5D-FBDD0E5EA38C}" type="pres">
      <dgm:prSet presAssocID="{26BE6C47-C2FB-434E-9D17-C07339785C5B}" presName="pillars" presStyleCnt="0"/>
      <dgm:spPr/>
      <dgm:t>
        <a:bodyPr/>
        <a:lstStyle/>
        <a:p>
          <a:endParaRPr lang="en-US"/>
        </a:p>
      </dgm:t>
    </dgm:pt>
    <dgm:pt modelId="{9D205A80-844E-4481-9D60-137BC0DD74B8}" type="pres">
      <dgm:prSet presAssocID="{26BE6C47-C2FB-434E-9D17-C07339785C5B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258DBD-A4EA-483F-AE14-EC4993104E8C}" type="pres">
      <dgm:prSet presAssocID="{AC5CEEA7-0E9D-4E46-8056-1BC1628BC7FF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98B585-AC8C-48E9-882F-47242E017E33}" type="pres">
      <dgm:prSet presAssocID="{26BE6C47-C2FB-434E-9D17-C07339785C5B}" presName="base" presStyleLbl="dkBgShp" presStyleIdx="1" presStyleCnt="2"/>
      <dgm:spPr/>
      <dgm:t>
        <a:bodyPr/>
        <a:lstStyle/>
        <a:p>
          <a:endParaRPr lang="en-US"/>
        </a:p>
      </dgm:t>
    </dgm:pt>
  </dgm:ptLst>
  <dgm:cxnLst>
    <dgm:cxn modelId="{0735849D-936F-4B36-A827-BE08C84B744E}" type="presOf" srcId="{AAFD5F69-5B75-488E-8CCE-72EE0A944540}" destId="{9D205A80-844E-4481-9D60-137BC0DD74B8}" srcOrd="0" destOrd="0" presId="urn:microsoft.com/office/officeart/2005/8/layout/hList3"/>
    <dgm:cxn modelId="{4E0EE55E-1FC2-4531-A100-ED6C9876EBFC}" srcId="{ABEEE646-30A2-4AE2-944A-1D22B506FDFE}" destId="{26BE6C47-C2FB-434E-9D17-C07339785C5B}" srcOrd="0" destOrd="0" parTransId="{AF9FFC9F-5CDA-4D46-BA1A-72D8F229CA73}" sibTransId="{41A4BB1A-CCAF-49F0-9BF7-956E239EDCDE}"/>
    <dgm:cxn modelId="{529D9137-C660-4571-AC1E-B93BBAFB86C5}" srcId="{26BE6C47-C2FB-434E-9D17-C07339785C5B}" destId="{AC5CEEA7-0E9D-4E46-8056-1BC1628BC7FF}" srcOrd="1" destOrd="0" parTransId="{95E89AF5-7FF7-494A-93BF-06801AF9B2B3}" sibTransId="{2ED39A06-E7D1-4831-B458-96B348B36D06}"/>
    <dgm:cxn modelId="{FFCD82F7-D871-41FA-8771-62A3D6B54A68}" type="presOf" srcId="{26BE6C47-C2FB-434E-9D17-C07339785C5B}" destId="{81EB8CD1-4435-4B88-BB92-484D2708A8FC}" srcOrd="0" destOrd="0" presId="urn:microsoft.com/office/officeart/2005/8/layout/hList3"/>
    <dgm:cxn modelId="{BFF9FBFE-DDAF-47DC-AD1A-1FEA015128F6}" type="presOf" srcId="{ABEEE646-30A2-4AE2-944A-1D22B506FDFE}" destId="{44544BC2-11BF-454A-AB6A-15F45142FCFF}" srcOrd="0" destOrd="0" presId="urn:microsoft.com/office/officeart/2005/8/layout/hList3"/>
    <dgm:cxn modelId="{13169DD8-8053-404B-AF23-79C27AE30FF6}" type="presOf" srcId="{AC5CEEA7-0E9D-4E46-8056-1BC1628BC7FF}" destId="{50258DBD-A4EA-483F-AE14-EC4993104E8C}" srcOrd="0" destOrd="0" presId="urn:microsoft.com/office/officeart/2005/8/layout/hList3"/>
    <dgm:cxn modelId="{428B3DB9-1111-4CC4-AA68-B25F82466E0D}" srcId="{26BE6C47-C2FB-434E-9D17-C07339785C5B}" destId="{AAFD5F69-5B75-488E-8CCE-72EE0A944540}" srcOrd="0" destOrd="0" parTransId="{F3051E9C-C289-4E5C-91BD-FE4D6444E489}" sibTransId="{C13C358B-5EA4-46B1-A318-FB71DE80AE4E}"/>
    <dgm:cxn modelId="{D7F6135E-12DA-43E9-90E1-6BCA622E73FE}" type="presParOf" srcId="{44544BC2-11BF-454A-AB6A-15F45142FCFF}" destId="{81EB8CD1-4435-4B88-BB92-484D2708A8FC}" srcOrd="0" destOrd="0" presId="urn:microsoft.com/office/officeart/2005/8/layout/hList3"/>
    <dgm:cxn modelId="{41D7C3EA-12FE-4A5A-BB74-EADFD788C829}" type="presParOf" srcId="{44544BC2-11BF-454A-AB6A-15F45142FCFF}" destId="{2E2606C3-C4F0-4CB0-AB5D-FBDD0E5EA38C}" srcOrd="1" destOrd="0" presId="urn:microsoft.com/office/officeart/2005/8/layout/hList3"/>
    <dgm:cxn modelId="{71FB6C09-10B2-4AEA-9104-3F8380896582}" type="presParOf" srcId="{2E2606C3-C4F0-4CB0-AB5D-FBDD0E5EA38C}" destId="{9D205A80-844E-4481-9D60-137BC0DD74B8}" srcOrd="0" destOrd="0" presId="urn:microsoft.com/office/officeart/2005/8/layout/hList3"/>
    <dgm:cxn modelId="{1CB0FE8D-ED8F-483B-B59E-BFC108C12B8C}" type="presParOf" srcId="{2E2606C3-C4F0-4CB0-AB5D-FBDD0E5EA38C}" destId="{50258DBD-A4EA-483F-AE14-EC4993104E8C}" srcOrd="1" destOrd="0" presId="urn:microsoft.com/office/officeart/2005/8/layout/hList3"/>
    <dgm:cxn modelId="{DD1C2ED9-8010-4586-90B7-DE6885F6E0B5}" type="presParOf" srcId="{44544BC2-11BF-454A-AB6A-15F45142FCFF}" destId="{2D98B585-AC8C-48E9-882F-47242E017E33}" srcOrd="2" destOrd="0" presId="urn:microsoft.com/office/officeart/2005/8/layout/hList3"/>
  </dgm:cxnLst>
  <dgm:bg>
    <a:effectLst>
      <a:outerShdw blurRad="127000" dist="50800" dir="5400000" algn="ctr" rotWithShape="0">
        <a:srgbClr val="000000">
          <a:alpha val="50000"/>
        </a:srgbClr>
      </a:outerShdw>
    </a:effectLst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EEE646-30A2-4AE2-944A-1D22B506FDFE}" type="doc">
      <dgm:prSet loTypeId="urn:microsoft.com/office/officeart/2005/8/layout/hList3" loCatId="list" qsTypeId="urn:microsoft.com/office/officeart/2005/8/quickstyle/3d4" qsCatId="3D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26BE6C47-C2FB-434E-9D17-C07339785C5B}">
      <dgm:prSet custT="1"/>
      <dgm:spPr/>
      <dgm:t>
        <a:bodyPr/>
        <a:lstStyle/>
        <a:p>
          <a:pPr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ANGGARAN KEBUTUHAN BAHAN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FFC9F-5CDA-4D46-BA1A-72D8F229CA73}" type="parTrans" cxnId="{4E0EE55E-1FC2-4531-A100-ED6C9876EBFC}">
      <dgm:prSet/>
      <dgm:spPr/>
      <dgm:t>
        <a:bodyPr/>
        <a:lstStyle/>
        <a:p>
          <a:endParaRPr lang="en-US" sz="1800"/>
        </a:p>
      </dgm:t>
    </dgm:pt>
    <dgm:pt modelId="{41A4BB1A-CCAF-49F0-9BF7-956E239EDCDE}" type="sibTrans" cxnId="{4E0EE55E-1FC2-4531-A100-ED6C9876EBFC}">
      <dgm:prSet/>
      <dgm:spPr/>
      <dgm:t>
        <a:bodyPr/>
        <a:lstStyle/>
        <a:p>
          <a:endParaRPr lang="en-US" sz="1800"/>
        </a:p>
      </dgm:t>
    </dgm:pt>
    <dgm:pt modelId="{AAFD5F69-5B75-488E-8CCE-72EE0A944540}">
      <dgm:prSet custT="1"/>
      <dgm:spPr/>
      <dgm:t>
        <a:bodyPr/>
        <a:lstStyle/>
        <a:p>
          <a:pPr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Jenis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051E9C-C289-4E5C-91BD-FE4D6444E489}" type="parTrans" cxnId="{428B3DB9-1111-4CC4-AA68-B25F82466E0D}">
      <dgm:prSet/>
      <dgm:spPr/>
      <dgm:t>
        <a:bodyPr/>
        <a:lstStyle/>
        <a:p>
          <a:endParaRPr lang="en-US" sz="1800"/>
        </a:p>
      </dgm:t>
    </dgm:pt>
    <dgm:pt modelId="{C13C358B-5EA4-46B1-A318-FB71DE80AE4E}" type="sibTrans" cxnId="{428B3DB9-1111-4CC4-AA68-B25F82466E0D}">
      <dgm:prSet/>
      <dgm:spPr/>
      <dgm:t>
        <a:bodyPr/>
        <a:lstStyle/>
        <a:p>
          <a:endParaRPr lang="en-US" sz="1800"/>
        </a:p>
      </dgm:t>
    </dgm:pt>
    <dgm:pt modelId="{AC5CEEA7-0E9D-4E46-8056-1BC1628BC7FF}">
      <dgm:prSet custT="1"/>
      <dgm:spPr/>
      <dgm:t>
        <a:bodyPr/>
        <a:lstStyle/>
        <a:p>
          <a:pPr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Kuantitas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E89AF5-7FF7-494A-93BF-06801AF9B2B3}" type="parTrans" cxnId="{529D9137-C660-4571-AC1E-B93BBAFB86C5}">
      <dgm:prSet/>
      <dgm:spPr/>
      <dgm:t>
        <a:bodyPr/>
        <a:lstStyle/>
        <a:p>
          <a:endParaRPr lang="en-US" sz="1800"/>
        </a:p>
      </dgm:t>
    </dgm:pt>
    <dgm:pt modelId="{2ED39A06-E7D1-4831-B458-96B348B36D06}" type="sibTrans" cxnId="{529D9137-C660-4571-AC1E-B93BBAFB86C5}">
      <dgm:prSet/>
      <dgm:spPr/>
      <dgm:t>
        <a:bodyPr/>
        <a:lstStyle/>
        <a:p>
          <a:endParaRPr lang="en-US" sz="1800"/>
        </a:p>
      </dgm:t>
    </dgm:pt>
    <dgm:pt modelId="{44544BC2-11BF-454A-AB6A-15F45142FCFF}" type="pres">
      <dgm:prSet presAssocID="{ABEEE646-30A2-4AE2-944A-1D22B506FDF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EB8CD1-4435-4B88-BB92-484D2708A8FC}" type="pres">
      <dgm:prSet presAssocID="{26BE6C47-C2FB-434E-9D17-C07339785C5B}" presName="roof" presStyleLbl="dkBgShp" presStyleIdx="0" presStyleCnt="2" custScaleY="129630"/>
      <dgm:spPr/>
      <dgm:t>
        <a:bodyPr/>
        <a:lstStyle/>
        <a:p>
          <a:endParaRPr lang="en-US"/>
        </a:p>
      </dgm:t>
    </dgm:pt>
    <dgm:pt modelId="{2E2606C3-C4F0-4CB0-AB5D-FBDD0E5EA38C}" type="pres">
      <dgm:prSet presAssocID="{26BE6C47-C2FB-434E-9D17-C07339785C5B}" presName="pillars" presStyleCnt="0"/>
      <dgm:spPr/>
      <dgm:t>
        <a:bodyPr/>
        <a:lstStyle/>
        <a:p>
          <a:endParaRPr lang="en-US"/>
        </a:p>
      </dgm:t>
    </dgm:pt>
    <dgm:pt modelId="{9D205A80-844E-4481-9D60-137BC0DD74B8}" type="pres">
      <dgm:prSet presAssocID="{26BE6C47-C2FB-434E-9D17-C07339785C5B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258DBD-A4EA-483F-AE14-EC4993104E8C}" type="pres">
      <dgm:prSet presAssocID="{AC5CEEA7-0E9D-4E46-8056-1BC1628BC7FF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98B585-AC8C-48E9-882F-47242E017E33}" type="pres">
      <dgm:prSet presAssocID="{26BE6C47-C2FB-434E-9D17-C07339785C5B}" presName="base" presStyleLbl="dkBgShp" presStyleIdx="1" presStyleCnt="2"/>
      <dgm:spPr/>
      <dgm:t>
        <a:bodyPr/>
        <a:lstStyle/>
        <a:p>
          <a:endParaRPr lang="en-US"/>
        </a:p>
      </dgm:t>
    </dgm:pt>
  </dgm:ptLst>
  <dgm:cxnLst>
    <dgm:cxn modelId="{529D9137-C660-4571-AC1E-B93BBAFB86C5}" srcId="{26BE6C47-C2FB-434E-9D17-C07339785C5B}" destId="{AC5CEEA7-0E9D-4E46-8056-1BC1628BC7FF}" srcOrd="1" destOrd="0" parTransId="{95E89AF5-7FF7-494A-93BF-06801AF9B2B3}" sibTransId="{2ED39A06-E7D1-4831-B458-96B348B36D06}"/>
    <dgm:cxn modelId="{4E0EE55E-1FC2-4531-A100-ED6C9876EBFC}" srcId="{ABEEE646-30A2-4AE2-944A-1D22B506FDFE}" destId="{26BE6C47-C2FB-434E-9D17-C07339785C5B}" srcOrd="0" destOrd="0" parTransId="{AF9FFC9F-5CDA-4D46-BA1A-72D8F229CA73}" sibTransId="{41A4BB1A-CCAF-49F0-9BF7-956E239EDCDE}"/>
    <dgm:cxn modelId="{D23386A3-0474-41F7-BEAC-B767F7A7213E}" type="presOf" srcId="{AAFD5F69-5B75-488E-8CCE-72EE0A944540}" destId="{9D205A80-844E-4481-9D60-137BC0DD74B8}" srcOrd="0" destOrd="0" presId="urn:microsoft.com/office/officeart/2005/8/layout/hList3"/>
    <dgm:cxn modelId="{649E9A9B-2BEF-4DFB-8583-A81EF8BF0DC1}" type="presOf" srcId="{AC5CEEA7-0E9D-4E46-8056-1BC1628BC7FF}" destId="{50258DBD-A4EA-483F-AE14-EC4993104E8C}" srcOrd="0" destOrd="0" presId="urn:microsoft.com/office/officeart/2005/8/layout/hList3"/>
    <dgm:cxn modelId="{4D6906EC-FF38-4038-9F70-13FD390F8717}" type="presOf" srcId="{ABEEE646-30A2-4AE2-944A-1D22B506FDFE}" destId="{44544BC2-11BF-454A-AB6A-15F45142FCFF}" srcOrd="0" destOrd="0" presId="urn:microsoft.com/office/officeart/2005/8/layout/hList3"/>
    <dgm:cxn modelId="{01C7D4B8-185B-49E6-AA2F-CEAB6019F1F6}" type="presOf" srcId="{26BE6C47-C2FB-434E-9D17-C07339785C5B}" destId="{81EB8CD1-4435-4B88-BB92-484D2708A8FC}" srcOrd="0" destOrd="0" presId="urn:microsoft.com/office/officeart/2005/8/layout/hList3"/>
    <dgm:cxn modelId="{428B3DB9-1111-4CC4-AA68-B25F82466E0D}" srcId="{26BE6C47-C2FB-434E-9D17-C07339785C5B}" destId="{AAFD5F69-5B75-488E-8CCE-72EE0A944540}" srcOrd="0" destOrd="0" parTransId="{F3051E9C-C289-4E5C-91BD-FE4D6444E489}" sibTransId="{C13C358B-5EA4-46B1-A318-FB71DE80AE4E}"/>
    <dgm:cxn modelId="{314DEE5C-EDBD-427C-962F-33CA1AB222AB}" type="presParOf" srcId="{44544BC2-11BF-454A-AB6A-15F45142FCFF}" destId="{81EB8CD1-4435-4B88-BB92-484D2708A8FC}" srcOrd="0" destOrd="0" presId="urn:microsoft.com/office/officeart/2005/8/layout/hList3"/>
    <dgm:cxn modelId="{FDD92A46-5C39-432D-BFB4-DAD0EC55B861}" type="presParOf" srcId="{44544BC2-11BF-454A-AB6A-15F45142FCFF}" destId="{2E2606C3-C4F0-4CB0-AB5D-FBDD0E5EA38C}" srcOrd="1" destOrd="0" presId="urn:microsoft.com/office/officeart/2005/8/layout/hList3"/>
    <dgm:cxn modelId="{E9CB3416-F93A-409F-9F74-6B2164B34237}" type="presParOf" srcId="{2E2606C3-C4F0-4CB0-AB5D-FBDD0E5EA38C}" destId="{9D205A80-844E-4481-9D60-137BC0DD74B8}" srcOrd="0" destOrd="0" presId="urn:microsoft.com/office/officeart/2005/8/layout/hList3"/>
    <dgm:cxn modelId="{D0F8A0F0-6D74-46E1-BAAE-3E308BFB4959}" type="presParOf" srcId="{2E2606C3-C4F0-4CB0-AB5D-FBDD0E5EA38C}" destId="{50258DBD-A4EA-483F-AE14-EC4993104E8C}" srcOrd="1" destOrd="0" presId="urn:microsoft.com/office/officeart/2005/8/layout/hList3"/>
    <dgm:cxn modelId="{3A149203-5F45-4AE3-B89D-1E9882A8324E}" type="presParOf" srcId="{44544BC2-11BF-454A-AB6A-15F45142FCFF}" destId="{2D98B585-AC8C-48E9-882F-47242E017E33}" srcOrd="2" destOrd="0" presId="urn:microsoft.com/office/officeart/2005/8/layout/hList3"/>
  </dgm:cxnLst>
  <dgm:bg>
    <a:effectLst>
      <a:outerShdw blurRad="127000" dist="50800" dir="5400000" algn="ctr" rotWithShape="0">
        <a:srgbClr val="000000">
          <a:alpha val="50000"/>
        </a:srgbClr>
      </a:outerShdw>
    </a:effectLst>
  </dgm:bg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EEE646-30A2-4AE2-944A-1D22B506FDFE}" type="doc">
      <dgm:prSet loTypeId="urn:microsoft.com/office/officeart/2005/8/layout/hList3" loCatId="list" qsTypeId="urn:microsoft.com/office/officeart/2005/8/quickstyle/3d4" qsCatId="3D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26BE6C47-C2FB-434E-9D17-C07339785C5B}">
      <dgm:prSet custT="1"/>
      <dgm:spPr/>
      <dgm:t>
        <a:bodyPr/>
        <a:lstStyle/>
        <a:p>
          <a:pPr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ANGGARAN PEMBELIAN BAHAN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FFC9F-5CDA-4D46-BA1A-72D8F229CA73}" type="parTrans" cxnId="{4E0EE55E-1FC2-4531-A100-ED6C9876EBFC}">
      <dgm:prSet/>
      <dgm:spPr/>
      <dgm:t>
        <a:bodyPr/>
        <a:lstStyle/>
        <a:p>
          <a:endParaRPr lang="en-US" sz="1800"/>
        </a:p>
      </dgm:t>
    </dgm:pt>
    <dgm:pt modelId="{41A4BB1A-CCAF-49F0-9BF7-956E239EDCDE}" type="sibTrans" cxnId="{4E0EE55E-1FC2-4531-A100-ED6C9876EBFC}">
      <dgm:prSet/>
      <dgm:spPr/>
      <dgm:t>
        <a:bodyPr/>
        <a:lstStyle/>
        <a:p>
          <a:endParaRPr lang="en-US" sz="1800"/>
        </a:p>
      </dgm:t>
    </dgm:pt>
    <dgm:pt modelId="{AAFD5F69-5B75-488E-8CCE-72EE0A944540}">
      <dgm:prSet custT="1"/>
      <dgm:spPr/>
      <dgm:t>
        <a:bodyPr/>
        <a:lstStyle/>
        <a:p>
          <a:pPr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Jenis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051E9C-C289-4E5C-91BD-FE4D6444E489}" type="parTrans" cxnId="{428B3DB9-1111-4CC4-AA68-B25F82466E0D}">
      <dgm:prSet/>
      <dgm:spPr/>
      <dgm:t>
        <a:bodyPr/>
        <a:lstStyle/>
        <a:p>
          <a:endParaRPr lang="en-US" sz="1800"/>
        </a:p>
      </dgm:t>
    </dgm:pt>
    <dgm:pt modelId="{C13C358B-5EA4-46B1-A318-FB71DE80AE4E}" type="sibTrans" cxnId="{428B3DB9-1111-4CC4-AA68-B25F82466E0D}">
      <dgm:prSet/>
      <dgm:spPr/>
      <dgm:t>
        <a:bodyPr/>
        <a:lstStyle/>
        <a:p>
          <a:endParaRPr lang="en-US" sz="1800"/>
        </a:p>
      </dgm:t>
    </dgm:pt>
    <dgm:pt modelId="{AC5CEEA7-0E9D-4E46-8056-1BC1628BC7FF}">
      <dgm:prSet custT="1"/>
      <dgm:spPr/>
      <dgm:t>
        <a:bodyPr/>
        <a:lstStyle/>
        <a:p>
          <a:pPr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Jumlah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E89AF5-7FF7-494A-93BF-06801AF9B2B3}" type="parTrans" cxnId="{529D9137-C660-4571-AC1E-B93BBAFB86C5}">
      <dgm:prSet/>
      <dgm:spPr/>
      <dgm:t>
        <a:bodyPr/>
        <a:lstStyle/>
        <a:p>
          <a:endParaRPr lang="en-US" sz="1800"/>
        </a:p>
      </dgm:t>
    </dgm:pt>
    <dgm:pt modelId="{2ED39A06-E7D1-4831-B458-96B348B36D06}" type="sibTrans" cxnId="{529D9137-C660-4571-AC1E-B93BBAFB86C5}">
      <dgm:prSet/>
      <dgm:spPr/>
      <dgm:t>
        <a:bodyPr/>
        <a:lstStyle/>
        <a:p>
          <a:endParaRPr lang="en-US" sz="1800"/>
        </a:p>
      </dgm:t>
    </dgm:pt>
    <dgm:pt modelId="{76A14D64-6EB5-488E-B07C-B9897AC08A6C}">
      <dgm:prSet custT="1"/>
      <dgm:spPr/>
      <dgm:t>
        <a:bodyPr/>
        <a:lstStyle/>
        <a:p>
          <a:pPr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Harga 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6A789C-C5F9-4D3A-92A5-9071B9D7B806}" type="parTrans" cxnId="{BAF4E669-820A-4E26-8469-FBBA60F469D1}">
      <dgm:prSet/>
      <dgm:spPr/>
      <dgm:t>
        <a:bodyPr/>
        <a:lstStyle/>
        <a:p>
          <a:endParaRPr lang="en-US"/>
        </a:p>
      </dgm:t>
    </dgm:pt>
    <dgm:pt modelId="{5C022D0A-2699-46E4-A24A-A46F04E02F57}" type="sibTrans" cxnId="{BAF4E669-820A-4E26-8469-FBBA60F469D1}">
      <dgm:prSet/>
      <dgm:spPr/>
      <dgm:t>
        <a:bodyPr/>
        <a:lstStyle/>
        <a:p>
          <a:endParaRPr lang="en-US"/>
        </a:p>
      </dgm:t>
    </dgm:pt>
    <dgm:pt modelId="{44544BC2-11BF-454A-AB6A-15F45142FCFF}" type="pres">
      <dgm:prSet presAssocID="{ABEEE646-30A2-4AE2-944A-1D22B506FDF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EB8CD1-4435-4B88-BB92-484D2708A8FC}" type="pres">
      <dgm:prSet presAssocID="{26BE6C47-C2FB-434E-9D17-C07339785C5B}" presName="roof" presStyleLbl="dkBgShp" presStyleIdx="0" presStyleCnt="2" custScaleY="129630"/>
      <dgm:spPr/>
      <dgm:t>
        <a:bodyPr/>
        <a:lstStyle/>
        <a:p>
          <a:endParaRPr lang="en-US"/>
        </a:p>
      </dgm:t>
    </dgm:pt>
    <dgm:pt modelId="{2E2606C3-C4F0-4CB0-AB5D-FBDD0E5EA38C}" type="pres">
      <dgm:prSet presAssocID="{26BE6C47-C2FB-434E-9D17-C07339785C5B}" presName="pillars" presStyleCnt="0"/>
      <dgm:spPr/>
      <dgm:t>
        <a:bodyPr/>
        <a:lstStyle/>
        <a:p>
          <a:endParaRPr lang="en-US"/>
        </a:p>
      </dgm:t>
    </dgm:pt>
    <dgm:pt modelId="{9D205A80-844E-4481-9D60-137BC0DD74B8}" type="pres">
      <dgm:prSet presAssocID="{26BE6C47-C2FB-434E-9D17-C07339785C5B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258DBD-A4EA-483F-AE14-EC4993104E8C}" type="pres">
      <dgm:prSet presAssocID="{AC5CEEA7-0E9D-4E46-8056-1BC1628BC7F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708BC5-4839-454C-BEFF-535CC69741DE}" type="pres">
      <dgm:prSet presAssocID="{76A14D64-6EB5-488E-B07C-B9897AC08A6C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98B585-AC8C-48E9-882F-47242E017E33}" type="pres">
      <dgm:prSet presAssocID="{26BE6C47-C2FB-434E-9D17-C07339785C5B}" presName="base" presStyleLbl="dkBgShp" presStyleIdx="1" presStyleCnt="2"/>
      <dgm:spPr/>
      <dgm:t>
        <a:bodyPr/>
        <a:lstStyle/>
        <a:p>
          <a:endParaRPr lang="en-US"/>
        </a:p>
      </dgm:t>
    </dgm:pt>
  </dgm:ptLst>
  <dgm:cxnLst>
    <dgm:cxn modelId="{529D9137-C660-4571-AC1E-B93BBAFB86C5}" srcId="{26BE6C47-C2FB-434E-9D17-C07339785C5B}" destId="{AC5CEEA7-0E9D-4E46-8056-1BC1628BC7FF}" srcOrd="1" destOrd="0" parTransId="{95E89AF5-7FF7-494A-93BF-06801AF9B2B3}" sibTransId="{2ED39A06-E7D1-4831-B458-96B348B36D06}"/>
    <dgm:cxn modelId="{4E0EE55E-1FC2-4531-A100-ED6C9876EBFC}" srcId="{ABEEE646-30A2-4AE2-944A-1D22B506FDFE}" destId="{26BE6C47-C2FB-434E-9D17-C07339785C5B}" srcOrd="0" destOrd="0" parTransId="{AF9FFC9F-5CDA-4D46-BA1A-72D8F229CA73}" sibTransId="{41A4BB1A-CCAF-49F0-9BF7-956E239EDCDE}"/>
    <dgm:cxn modelId="{11B9A4AA-A32D-41A5-AF77-82FACBD77A04}" type="presOf" srcId="{AAFD5F69-5B75-488E-8CCE-72EE0A944540}" destId="{9D205A80-844E-4481-9D60-137BC0DD74B8}" srcOrd="0" destOrd="0" presId="urn:microsoft.com/office/officeart/2005/8/layout/hList3"/>
    <dgm:cxn modelId="{E1053E1B-BFF7-47A1-B01F-C0C774DCD2B5}" type="presOf" srcId="{AC5CEEA7-0E9D-4E46-8056-1BC1628BC7FF}" destId="{50258DBD-A4EA-483F-AE14-EC4993104E8C}" srcOrd="0" destOrd="0" presId="urn:microsoft.com/office/officeart/2005/8/layout/hList3"/>
    <dgm:cxn modelId="{BAF4E669-820A-4E26-8469-FBBA60F469D1}" srcId="{26BE6C47-C2FB-434E-9D17-C07339785C5B}" destId="{76A14D64-6EB5-488E-B07C-B9897AC08A6C}" srcOrd="2" destOrd="0" parTransId="{866A789C-C5F9-4D3A-92A5-9071B9D7B806}" sibTransId="{5C022D0A-2699-46E4-A24A-A46F04E02F57}"/>
    <dgm:cxn modelId="{8E8CC2F9-F550-450C-A8D1-7E423FB627CE}" type="presOf" srcId="{76A14D64-6EB5-488E-B07C-B9897AC08A6C}" destId="{2B708BC5-4839-454C-BEFF-535CC69741DE}" srcOrd="0" destOrd="0" presId="urn:microsoft.com/office/officeart/2005/8/layout/hList3"/>
    <dgm:cxn modelId="{428B3DB9-1111-4CC4-AA68-B25F82466E0D}" srcId="{26BE6C47-C2FB-434E-9D17-C07339785C5B}" destId="{AAFD5F69-5B75-488E-8CCE-72EE0A944540}" srcOrd="0" destOrd="0" parTransId="{F3051E9C-C289-4E5C-91BD-FE4D6444E489}" sibTransId="{C13C358B-5EA4-46B1-A318-FB71DE80AE4E}"/>
    <dgm:cxn modelId="{F063D3FA-057B-4522-ADA3-1471D0257134}" type="presOf" srcId="{ABEEE646-30A2-4AE2-944A-1D22B506FDFE}" destId="{44544BC2-11BF-454A-AB6A-15F45142FCFF}" srcOrd="0" destOrd="0" presId="urn:microsoft.com/office/officeart/2005/8/layout/hList3"/>
    <dgm:cxn modelId="{15F2578F-AC04-4D1C-A3E7-EB69E656FCAC}" type="presOf" srcId="{26BE6C47-C2FB-434E-9D17-C07339785C5B}" destId="{81EB8CD1-4435-4B88-BB92-484D2708A8FC}" srcOrd="0" destOrd="0" presId="urn:microsoft.com/office/officeart/2005/8/layout/hList3"/>
    <dgm:cxn modelId="{F1A8EE9E-EC4A-4318-9F24-FD6F3C381B59}" type="presParOf" srcId="{44544BC2-11BF-454A-AB6A-15F45142FCFF}" destId="{81EB8CD1-4435-4B88-BB92-484D2708A8FC}" srcOrd="0" destOrd="0" presId="urn:microsoft.com/office/officeart/2005/8/layout/hList3"/>
    <dgm:cxn modelId="{FD135313-788D-4707-8EDB-BD2068018AC7}" type="presParOf" srcId="{44544BC2-11BF-454A-AB6A-15F45142FCFF}" destId="{2E2606C3-C4F0-4CB0-AB5D-FBDD0E5EA38C}" srcOrd="1" destOrd="0" presId="urn:microsoft.com/office/officeart/2005/8/layout/hList3"/>
    <dgm:cxn modelId="{3CC52EC4-87C1-45B1-B827-5CB973E4AB12}" type="presParOf" srcId="{2E2606C3-C4F0-4CB0-AB5D-FBDD0E5EA38C}" destId="{9D205A80-844E-4481-9D60-137BC0DD74B8}" srcOrd="0" destOrd="0" presId="urn:microsoft.com/office/officeart/2005/8/layout/hList3"/>
    <dgm:cxn modelId="{F5F40B53-0933-42D4-A8F3-D3356085680A}" type="presParOf" srcId="{2E2606C3-C4F0-4CB0-AB5D-FBDD0E5EA38C}" destId="{50258DBD-A4EA-483F-AE14-EC4993104E8C}" srcOrd="1" destOrd="0" presId="urn:microsoft.com/office/officeart/2005/8/layout/hList3"/>
    <dgm:cxn modelId="{8744DC63-0755-4DE2-BD32-DA5F55480548}" type="presParOf" srcId="{2E2606C3-C4F0-4CB0-AB5D-FBDD0E5EA38C}" destId="{2B708BC5-4839-454C-BEFF-535CC69741DE}" srcOrd="2" destOrd="0" presId="urn:microsoft.com/office/officeart/2005/8/layout/hList3"/>
    <dgm:cxn modelId="{3909EEAE-1FD4-4A4B-86E8-8EC518582B4E}" type="presParOf" srcId="{44544BC2-11BF-454A-AB6A-15F45142FCFF}" destId="{2D98B585-AC8C-48E9-882F-47242E017E33}" srcOrd="2" destOrd="0" presId="urn:microsoft.com/office/officeart/2005/8/layout/hList3"/>
  </dgm:cxnLst>
  <dgm:bg>
    <a:effectLst>
      <a:outerShdw blurRad="127000" dist="50800" dir="5400000" algn="ctr" rotWithShape="0">
        <a:srgbClr val="000000">
          <a:alpha val="50000"/>
        </a:srgbClr>
      </a:outerShdw>
    </a:effectLst>
  </dgm:bg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BEEE646-30A2-4AE2-944A-1D22B506FDFE}" type="doc">
      <dgm:prSet loTypeId="urn:microsoft.com/office/officeart/2005/8/layout/vList2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BE6C47-C2FB-434E-9D17-C07339785C5B}">
      <dgm:prSet custT="1"/>
      <dgm:spPr/>
      <dgm:t>
        <a:bodyPr/>
        <a:lstStyle/>
        <a:p>
          <a:pPr algn="ctr" rtl="0"/>
          <a:r>
            <a:rPr lang="en-US" sz="18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ANGGARAN BIAYA TENAGA KERJA</a:t>
          </a:r>
          <a:endParaRPr lang="en-US" sz="1800" b="1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FFC9F-5CDA-4D46-BA1A-72D8F229CA73}" type="parTrans" cxnId="{4E0EE55E-1FC2-4531-A100-ED6C9876EBFC}">
      <dgm:prSet/>
      <dgm:spPr/>
      <dgm:t>
        <a:bodyPr/>
        <a:lstStyle/>
        <a:p>
          <a:endParaRPr lang="en-US" sz="1800"/>
        </a:p>
      </dgm:t>
    </dgm:pt>
    <dgm:pt modelId="{41A4BB1A-CCAF-49F0-9BF7-956E239EDCDE}" type="sibTrans" cxnId="{4E0EE55E-1FC2-4531-A100-ED6C9876EBFC}">
      <dgm:prSet/>
      <dgm:spPr/>
      <dgm:t>
        <a:bodyPr/>
        <a:lstStyle/>
        <a:p>
          <a:endParaRPr lang="en-US" sz="1800"/>
        </a:p>
      </dgm:t>
    </dgm:pt>
    <dgm:pt modelId="{D6991A27-B849-414E-821F-9FDA304E216E}" type="pres">
      <dgm:prSet presAssocID="{ABEEE646-30A2-4AE2-944A-1D22B506FD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EA3B19-AF9F-4551-9BEB-F5946812C105}" type="pres">
      <dgm:prSet presAssocID="{26BE6C47-C2FB-434E-9D17-C07339785C5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9EDE2A-0EA2-4849-9D2B-FC8CCF646303}" type="presOf" srcId="{ABEEE646-30A2-4AE2-944A-1D22B506FDFE}" destId="{D6991A27-B849-414E-821F-9FDA304E216E}" srcOrd="0" destOrd="0" presId="urn:microsoft.com/office/officeart/2005/8/layout/vList2"/>
    <dgm:cxn modelId="{786A451F-714A-4F23-A1DE-5E44BEA0CCEE}" type="presOf" srcId="{26BE6C47-C2FB-434E-9D17-C07339785C5B}" destId="{DAEA3B19-AF9F-4551-9BEB-F5946812C105}" srcOrd="0" destOrd="0" presId="urn:microsoft.com/office/officeart/2005/8/layout/vList2"/>
    <dgm:cxn modelId="{4E0EE55E-1FC2-4531-A100-ED6C9876EBFC}" srcId="{ABEEE646-30A2-4AE2-944A-1D22B506FDFE}" destId="{26BE6C47-C2FB-434E-9D17-C07339785C5B}" srcOrd="0" destOrd="0" parTransId="{AF9FFC9F-5CDA-4D46-BA1A-72D8F229CA73}" sibTransId="{41A4BB1A-CCAF-49F0-9BF7-956E239EDCDE}"/>
    <dgm:cxn modelId="{7DF72709-62D6-4EEB-8543-B894EA0197BC}" type="presParOf" srcId="{D6991A27-B849-414E-821F-9FDA304E216E}" destId="{DAEA3B19-AF9F-4551-9BEB-F5946812C105}" srcOrd="0" destOrd="0" presId="urn:microsoft.com/office/officeart/2005/8/layout/vList2"/>
  </dgm:cxnLst>
  <dgm:bg>
    <a:effectLst>
      <a:outerShdw blurRad="127000" dist="50800" dir="5400000" algn="ctr" rotWithShape="0">
        <a:srgbClr val="000000">
          <a:alpha val="50000"/>
        </a:srgbClr>
      </a:outerShdw>
    </a:effectLst>
  </dgm:bg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EEE646-30A2-4AE2-944A-1D22B506FDFE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BE6C47-C2FB-434E-9D17-C07339785C5B}">
      <dgm:prSet custT="1"/>
      <dgm:spPr/>
      <dgm:t>
        <a:bodyPr/>
        <a:lstStyle/>
        <a:p>
          <a:pPr algn="ctr" rtl="0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ANGGARAN </a:t>
          </a:r>
          <a:r>
            <a:rPr lang="en-US" sz="18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BIAYA OVERHEAD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FFC9F-5CDA-4D46-BA1A-72D8F229CA73}" type="parTrans" cxnId="{4E0EE55E-1FC2-4531-A100-ED6C9876EBFC}">
      <dgm:prSet/>
      <dgm:spPr/>
      <dgm:t>
        <a:bodyPr/>
        <a:lstStyle/>
        <a:p>
          <a:endParaRPr lang="en-US" sz="1800"/>
        </a:p>
      </dgm:t>
    </dgm:pt>
    <dgm:pt modelId="{41A4BB1A-CCAF-49F0-9BF7-956E239EDCDE}" type="sibTrans" cxnId="{4E0EE55E-1FC2-4531-A100-ED6C9876EBFC}">
      <dgm:prSet/>
      <dgm:spPr/>
      <dgm:t>
        <a:bodyPr/>
        <a:lstStyle/>
        <a:p>
          <a:endParaRPr lang="en-US" sz="1800"/>
        </a:p>
      </dgm:t>
    </dgm:pt>
    <dgm:pt modelId="{D6991A27-B849-414E-821F-9FDA304E216E}" type="pres">
      <dgm:prSet presAssocID="{ABEEE646-30A2-4AE2-944A-1D22B506FD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EA3B19-AF9F-4551-9BEB-F5946812C105}" type="pres">
      <dgm:prSet presAssocID="{26BE6C47-C2FB-434E-9D17-C07339785C5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0EE55E-1FC2-4531-A100-ED6C9876EBFC}" srcId="{ABEEE646-30A2-4AE2-944A-1D22B506FDFE}" destId="{26BE6C47-C2FB-434E-9D17-C07339785C5B}" srcOrd="0" destOrd="0" parTransId="{AF9FFC9F-5CDA-4D46-BA1A-72D8F229CA73}" sibTransId="{41A4BB1A-CCAF-49F0-9BF7-956E239EDCDE}"/>
    <dgm:cxn modelId="{33328403-4BFE-40C6-B3D2-11605BCB4EFD}" type="presOf" srcId="{ABEEE646-30A2-4AE2-944A-1D22B506FDFE}" destId="{D6991A27-B849-414E-821F-9FDA304E216E}" srcOrd="0" destOrd="0" presId="urn:microsoft.com/office/officeart/2005/8/layout/vList2"/>
    <dgm:cxn modelId="{356F17AB-4AB4-4CD4-8C85-031D1AE0B702}" type="presOf" srcId="{26BE6C47-C2FB-434E-9D17-C07339785C5B}" destId="{DAEA3B19-AF9F-4551-9BEB-F5946812C105}" srcOrd="0" destOrd="0" presId="urn:microsoft.com/office/officeart/2005/8/layout/vList2"/>
    <dgm:cxn modelId="{B6ECA486-810E-45BB-8336-AC5C6EB3629C}" type="presParOf" srcId="{D6991A27-B849-414E-821F-9FDA304E216E}" destId="{DAEA3B19-AF9F-4551-9BEB-F5946812C105}" srcOrd="0" destOrd="0" presId="urn:microsoft.com/office/officeart/2005/8/layout/vList2"/>
  </dgm:cxnLst>
  <dgm:bg>
    <a:effectLst>
      <a:outerShdw blurRad="127000" dist="50800" dir="5400000" algn="ctr" rotWithShape="0">
        <a:srgbClr val="000000">
          <a:alpha val="50000"/>
        </a:srgbClr>
      </a:outerShdw>
    </a:effectLst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4C34521-BF63-47E6-9784-C53B9EE89AFE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654465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10654465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FF98F50-0565-4742-90B4-FC9538B17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048" cy="5601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886" y="1"/>
            <a:ext cx="3078048" cy="5601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1C80C-8EAD-4690-9004-CB34B984AAE8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841375"/>
            <a:ext cx="5607050" cy="4206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58" y="5328579"/>
            <a:ext cx="5681363" cy="5046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655300"/>
            <a:ext cx="3078048" cy="5601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886" y="10655300"/>
            <a:ext cx="3078048" cy="5601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05491-9376-4DB3-A2CE-9AD3877616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05491-9376-4DB3-A2CE-9AD38776162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random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6331383-A3E6-4E0A-93C9-477B2C7E664A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2DADB-099E-4BA1-A520-23B403C3B1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extrusionH="57150" prstMaterial="softEdge">
              <a:bevelT w="152400" h="95250" prst="artDeco"/>
            </a:sp3d>
          </a:bodyPr>
          <a:lstStyle/>
          <a:p>
            <a:pPr algn="r"/>
            <a:r>
              <a:rPr lang="en-US" sz="6000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PENGANGGARAN PERUSAHAAN</a:t>
            </a:r>
            <a:endParaRPr lang="en-US" sz="6000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43400"/>
            <a:ext cx="8610600" cy="17526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extrusionH="57150" contourW="6350" prstMaterial="plastic">
              <a:bevelT w="152400" h="44450" prst="artDeco"/>
              <a:extrusionClr>
                <a:srgbClr val="FFFF00"/>
              </a:extrusionClr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Materi 3</a:t>
            </a:r>
          </a:p>
          <a:p>
            <a:pPr algn="r"/>
            <a:endParaRPr lang="en-US" sz="360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algn="r"/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88900" dir="5400000" algn="tl" rotWithShape="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Struktur Anggaran Menyeluruh</a:t>
            </a:r>
            <a:endParaRPr lang="en-US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88900" dir="5400000" algn="tl" rotWithShape="0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534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Anggaran Induk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 </a:t>
            </a:r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Master Budget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 adalah dokumen anggaran yang dibuat dan berlaku untuk suatu perusahaan dan unit-unit di dalamnya pada suatu periode, terdiri dari</a:t>
            </a:r>
          </a:p>
          <a:p>
            <a:pPr>
              <a:lnSpc>
                <a:spcPct val="150000"/>
              </a:lnSpc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Anggaran Operasional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Anggaran Keuangan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685800"/>
            <a:ext cx="838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Operasional </a:t>
            </a:r>
            <a:r>
              <a:rPr lang="en-US" sz="2000" dirty="0" smtClean="0"/>
              <a:t>adalah anggaran yang mengungkapkan rencana aktivitas yang menghasilkan pendapatan ( </a:t>
            </a:r>
            <a:r>
              <a:rPr lang="en-US" sz="2000" i="1" dirty="0" smtClean="0"/>
              <a:t>income generating</a:t>
            </a:r>
            <a:r>
              <a:rPr lang="en-US" sz="2000" dirty="0" smtClean="0"/>
              <a:t> ) dan pengorbanan biaya yang membentuk laba, terdiri dari ;</a:t>
            </a:r>
          </a:p>
          <a:p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smtClean="0"/>
              <a:t>Anggaran Penjualan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smtClean="0"/>
              <a:t>Anggaran Produksi dan Biaya Produksi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smtClean="0"/>
              <a:t>Anggaran Pemasaran dan Biaya Pemasaran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smtClean="0"/>
              <a:t>Anggaran Biaya Administrasi Umum 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886200"/>
            <a:ext cx="838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Keuangan </a:t>
            </a:r>
            <a:r>
              <a:rPr lang="en-US" sz="2000" dirty="0" smtClean="0"/>
              <a:t>adalah anggaran yang mengungkapkan rencana aliran uang kas dan proyeksi neraca perusahaan, termasuk di dalamnya anggaran pengeluaran modal, terdiri dari</a:t>
            </a:r>
          </a:p>
          <a:p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smtClean="0"/>
              <a:t>Proyeksi Arus Kas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smtClean="0"/>
              <a:t>Proyeksi Neraca Akhir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smtClean="0"/>
              <a:t>Anggaran Pengeluaran Modal ( </a:t>
            </a:r>
            <a:r>
              <a:rPr lang="en-US" sz="2000" i="1" dirty="0" smtClean="0"/>
              <a:t>Capital Expenditures</a:t>
            </a:r>
            <a:r>
              <a:rPr lang="en-US" sz="2000" dirty="0" smtClean="0"/>
              <a:t> )</a:t>
            </a:r>
            <a:endParaRPr lang="en-US" sz="2000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5655266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Struktur Anggaran Operasional</a:t>
            </a:r>
            <a:endParaRPr lang="en-US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76200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rgbClr val="FFFF0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Penjualan 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43200" y="269748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chemeClr val="accent4">
                  <a:lumMod val="60000"/>
                  <a:lumOff val="40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Produksi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434340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chemeClr val="bg2">
                  <a:lumMod val="75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Biaya Upah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434340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chemeClr val="bg2">
                  <a:lumMod val="75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Bahan Baku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00600" y="434340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chemeClr val="bg2">
                  <a:lumMod val="75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Biaya Overhead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62800" y="434340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rgbClr val="92D050">
                  <a:alpha val="49000"/>
                </a:srgb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Biaya Pemasaran  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0" y="594360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rgbClr val="FF000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Proyeksi Laba / Rugi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>
            <a:stCxn id="3" idx="2"/>
            <a:endCxn id="4" idx="0"/>
          </p:cNvCxnSpPr>
          <p:nvPr/>
        </p:nvCxnSpPr>
        <p:spPr>
          <a:xfrm rot="5400000">
            <a:off x="3055620" y="2095500"/>
            <a:ext cx="1203960" cy="1588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  <a:endCxn id="5" idx="0"/>
          </p:cNvCxnSpPr>
          <p:nvPr/>
        </p:nvCxnSpPr>
        <p:spPr>
          <a:xfrm rot="5400000">
            <a:off x="3200400" y="3886200"/>
            <a:ext cx="914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2"/>
            <a:endCxn id="6" idx="0"/>
          </p:cNvCxnSpPr>
          <p:nvPr/>
        </p:nvCxnSpPr>
        <p:spPr>
          <a:xfrm rot="5400000">
            <a:off x="2171700" y="2857500"/>
            <a:ext cx="914400" cy="20574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4"/>
          <p:cNvCxnSpPr>
            <a:stCxn id="4" idx="2"/>
            <a:endCxn id="7" idx="0"/>
          </p:cNvCxnSpPr>
          <p:nvPr/>
        </p:nvCxnSpPr>
        <p:spPr>
          <a:xfrm rot="16200000" flipH="1">
            <a:off x="4229100" y="2857500"/>
            <a:ext cx="914400" cy="20574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4"/>
          <p:cNvCxnSpPr>
            <a:stCxn id="6" idx="2"/>
            <a:endCxn id="9" idx="0"/>
          </p:cNvCxnSpPr>
          <p:nvPr/>
        </p:nvCxnSpPr>
        <p:spPr>
          <a:xfrm rot="16200000" flipH="1">
            <a:off x="2194560" y="4480560"/>
            <a:ext cx="868680" cy="20574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4"/>
          <p:cNvCxnSpPr>
            <a:stCxn id="7" idx="2"/>
            <a:endCxn id="9" idx="0"/>
          </p:cNvCxnSpPr>
          <p:nvPr/>
        </p:nvCxnSpPr>
        <p:spPr>
          <a:xfrm rot="5400000">
            <a:off x="4251960" y="4480560"/>
            <a:ext cx="868680" cy="20574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2"/>
            <a:endCxn id="9" idx="0"/>
          </p:cNvCxnSpPr>
          <p:nvPr/>
        </p:nvCxnSpPr>
        <p:spPr>
          <a:xfrm rot="5400000">
            <a:off x="3223260" y="5509260"/>
            <a:ext cx="8686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7162800" y="5257800"/>
            <a:ext cx="1828800" cy="7315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rgbClr val="92D050">
                  <a:alpha val="49000"/>
                </a:srgb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Biaya Umum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7" name="Straight Arrow Connector 14"/>
          <p:cNvCxnSpPr>
            <a:stCxn id="8" idx="1"/>
            <a:endCxn id="9" idx="3"/>
          </p:cNvCxnSpPr>
          <p:nvPr/>
        </p:nvCxnSpPr>
        <p:spPr>
          <a:xfrm rot="10800000" flipV="1">
            <a:off x="4572000" y="4709160"/>
            <a:ext cx="2590800" cy="1600200"/>
          </a:xfrm>
          <a:prstGeom prst="bentConnector3">
            <a:avLst>
              <a:gd name="adj1" fmla="val 14179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14"/>
          <p:cNvCxnSpPr>
            <a:stCxn id="34" idx="1"/>
            <a:endCxn id="9" idx="3"/>
          </p:cNvCxnSpPr>
          <p:nvPr/>
        </p:nvCxnSpPr>
        <p:spPr>
          <a:xfrm rot="10800000" flipV="1">
            <a:off x="4572000" y="5623560"/>
            <a:ext cx="2590800" cy="685800"/>
          </a:xfrm>
          <a:prstGeom prst="bentConnector3">
            <a:avLst>
              <a:gd name="adj1" fmla="val 14179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04800" y="2697480"/>
            <a:ext cx="1828800" cy="731520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outerShdw blurRad="152400" dist="63500" dir="81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46050" h="152400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Persediaan </a:t>
            </a:r>
            <a:endParaRPr lang="en-US" sz="1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6" name="Straight Arrow Connector 45"/>
          <p:cNvCxnSpPr>
            <a:stCxn id="45" idx="3"/>
            <a:endCxn id="4" idx="1"/>
          </p:cNvCxnSpPr>
          <p:nvPr/>
        </p:nvCxnSpPr>
        <p:spPr>
          <a:xfrm>
            <a:off x="2133600" y="3063240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5" idx="2"/>
            <a:endCxn id="6" idx="0"/>
          </p:cNvCxnSpPr>
          <p:nvPr/>
        </p:nvCxnSpPr>
        <p:spPr>
          <a:xfrm rot="16200000" flipH="1">
            <a:off x="952500" y="3695700"/>
            <a:ext cx="9144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3660810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Anggaran penjualan</a:t>
            </a:r>
            <a:endParaRPr lang="en-US" sz="2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371600" y="990600"/>
            <a:ext cx="1828800" cy="731520"/>
          </a:xfrm>
          <a:prstGeom prst="ellipse">
            <a:avLst/>
          </a:prstGeom>
          <a:solidFill>
            <a:srgbClr val="FFC000"/>
          </a:solidFill>
          <a:effectLst>
            <a:outerShdw blurRad="127000" dist="76200" dir="54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Analisis Pasar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3657600" y="990600"/>
            <a:ext cx="1828800" cy="731520"/>
          </a:xfrm>
          <a:prstGeom prst="ellipse">
            <a:avLst/>
          </a:prstGeom>
          <a:solidFill>
            <a:srgbClr val="FFC000"/>
          </a:solidFill>
          <a:effectLst>
            <a:outerShdw blurRad="127000" dist="76200" dir="54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Peramalan Penjualan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5943600" y="990600"/>
            <a:ext cx="1828800" cy="731520"/>
          </a:xfrm>
          <a:prstGeom prst="ellipse">
            <a:avLst/>
          </a:prstGeom>
          <a:solidFill>
            <a:srgbClr val="FFC000"/>
          </a:solidFill>
          <a:effectLst>
            <a:outerShdw blurRad="127000" dist="76200" dir="54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Kebijakan Harga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4" name="Diagram 23"/>
          <p:cNvGraphicFramePr/>
          <p:nvPr/>
        </p:nvGraphicFramePr>
        <p:xfrm>
          <a:off x="2743200" y="3429000"/>
          <a:ext cx="3657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Curved Connector 10"/>
          <p:cNvCxnSpPr>
            <a:stCxn id="6" idx="4"/>
          </p:cNvCxnSpPr>
          <p:nvPr/>
        </p:nvCxnSpPr>
        <p:spPr>
          <a:xfrm rot="16200000" flipH="1">
            <a:off x="2575560" y="1432560"/>
            <a:ext cx="1706880" cy="22860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8" idx="4"/>
          </p:cNvCxnSpPr>
          <p:nvPr/>
        </p:nvCxnSpPr>
        <p:spPr>
          <a:xfrm rot="5400000">
            <a:off x="4861560" y="1432560"/>
            <a:ext cx="1706880" cy="22860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7" idx="4"/>
          </p:cNvCxnSpPr>
          <p:nvPr/>
        </p:nvCxnSpPr>
        <p:spPr>
          <a:xfrm rot="5400000">
            <a:off x="3718560" y="2575560"/>
            <a:ext cx="17068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828800" y="2133600"/>
            <a:ext cx="148579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Potensi Wilayah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711764" y="2133600"/>
            <a:ext cx="172047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Kuantitas per Jenis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867400" y="2133600"/>
            <a:ext cx="128272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Harga Satuan</a:t>
            </a:r>
            <a:endParaRPr lang="en-US" sz="1600" dirty="0"/>
          </a:p>
        </p:txBody>
      </p:sp>
      <p:sp>
        <p:nvSpPr>
          <p:cNvPr id="25" name="Right Arrow Callout 24"/>
          <p:cNvSpPr/>
          <p:nvPr/>
        </p:nvSpPr>
        <p:spPr>
          <a:xfrm rot="5400000">
            <a:off x="5029200" y="4343400"/>
            <a:ext cx="1828800" cy="914400"/>
          </a:xfrm>
          <a:prstGeom prst="rightArrowCallout">
            <a:avLst>
              <a:gd name="adj1" fmla="val 5000"/>
              <a:gd name="adj2" fmla="val 16667"/>
              <a:gd name="adj3" fmla="val 35000"/>
              <a:gd name="adj4" fmla="val 47834"/>
            </a:avLst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5791200"/>
            <a:ext cx="1676400" cy="609600"/>
          </a:xfrm>
          <a:prstGeom prst="rect">
            <a:avLst/>
          </a:prstGeom>
          <a:effectLst>
            <a:outerShdw blurRad="127000" dist="762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152400" h="95250" prst="artDeco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Produksi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Graphic spid="24" grpId="0">
        <p:bldAsOne/>
      </p:bldGraphic>
      <p:bldP spid="18" grpId="0" animBg="1"/>
      <p:bldP spid="19" grpId="0" animBg="1"/>
      <p:bldP spid="20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342157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Anggaran PRODUKSI</a:t>
            </a:r>
            <a:endParaRPr lang="en-US" sz="2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graphicFrame>
        <p:nvGraphicFramePr>
          <p:cNvPr id="24" name="Diagram 23"/>
          <p:cNvGraphicFramePr/>
          <p:nvPr/>
        </p:nvGraphicFramePr>
        <p:xfrm>
          <a:off x="2743200" y="3429000"/>
          <a:ext cx="3657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Right Arrow Callout 24"/>
          <p:cNvSpPr/>
          <p:nvPr/>
        </p:nvSpPr>
        <p:spPr>
          <a:xfrm rot="5400000">
            <a:off x="4572000" y="3886200"/>
            <a:ext cx="1828800" cy="1828800"/>
          </a:xfrm>
          <a:prstGeom prst="rightArrowCallout">
            <a:avLst>
              <a:gd name="adj1" fmla="val 3333"/>
              <a:gd name="adj2" fmla="val 10834"/>
              <a:gd name="adj3" fmla="val 24167"/>
              <a:gd name="adj4" fmla="val 47834"/>
            </a:avLst>
          </a:prstGeom>
          <a:solidFill>
            <a:srgbClr val="00B0F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572000" y="5943600"/>
            <a:ext cx="1828800" cy="64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Kebutuhan Bahan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838200"/>
            <a:ext cx="2057400" cy="76200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524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Penjualan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81800" y="838200"/>
            <a:ext cx="2057400" cy="762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Persediaan </a:t>
            </a:r>
            <a:endParaRPr lang="en-US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16764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Kuantitas Produk yang akan dijual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81800" y="16764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+ Akhir</a:t>
            </a:r>
          </a:p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- Awal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hape 26"/>
          <p:cNvCxnSpPr>
            <a:stCxn id="16" idx="3"/>
          </p:cNvCxnSpPr>
          <p:nvPr/>
        </p:nvCxnSpPr>
        <p:spPr>
          <a:xfrm>
            <a:off x="2362200" y="1219200"/>
            <a:ext cx="2209800" cy="2209800"/>
          </a:xfrm>
          <a:prstGeom prst="curvedConnector2">
            <a:avLst/>
          </a:prstGeom>
          <a:ln w="571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hape 27"/>
          <p:cNvCxnSpPr>
            <a:stCxn id="17" idx="1"/>
          </p:cNvCxnSpPr>
          <p:nvPr/>
        </p:nvCxnSpPr>
        <p:spPr>
          <a:xfrm rot="10800000" flipV="1">
            <a:off x="4572000" y="1219200"/>
            <a:ext cx="2209800" cy="2209800"/>
          </a:xfrm>
          <a:prstGeom prst="curvedConnector2">
            <a:avLst/>
          </a:prstGeom>
          <a:ln w="571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086600" y="3886200"/>
            <a:ext cx="1828800" cy="64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 Kerja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ight Arrow Callout 31"/>
          <p:cNvSpPr/>
          <p:nvPr/>
        </p:nvSpPr>
        <p:spPr>
          <a:xfrm>
            <a:off x="4572000" y="3886200"/>
            <a:ext cx="2438400" cy="914400"/>
          </a:xfrm>
          <a:prstGeom prst="rightArrowCallout">
            <a:avLst>
              <a:gd name="adj1" fmla="val 11667"/>
              <a:gd name="adj2" fmla="val 23334"/>
              <a:gd name="adj3" fmla="val 35000"/>
              <a:gd name="adj4" fmla="val 73200"/>
            </a:avLst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P spid="25" grpId="0" animBg="1"/>
      <p:bldP spid="26" grpId="0" animBg="1"/>
      <p:bldP spid="16" grpId="0" animBg="1"/>
      <p:bldP spid="17" grpId="0" animBg="1"/>
      <p:bldP spid="21" grpId="0"/>
      <p:bldP spid="22" grpId="0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3840410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Anggaran bahan baku</a:t>
            </a:r>
            <a:endParaRPr lang="en-US" sz="2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graphicFrame>
        <p:nvGraphicFramePr>
          <p:cNvPr id="24" name="Diagram 23"/>
          <p:cNvGraphicFramePr/>
          <p:nvPr/>
        </p:nvGraphicFramePr>
        <p:xfrm>
          <a:off x="5257800" y="2743200"/>
          <a:ext cx="3657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Right Arrow Callout 24"/>
          <p:cNvSpPr/>
          <p:nvPr/>
        </p:nvSpPr>
        <p:spPr>
          <a:xfrm rot="5400000">
            <a:off x="7086600" y="3200400"/>
            <a:ext cx="1828800" cy="1828800"/>
          </a:xfrm>
          <a:prstGeom prst="rightArrowCallout">
            <a:avLst>
              <a:gd name="adj1" fmla="val 3333"/>
              <a:gd name="adj2" fmla="val 10834"/>
              <a:gd name="adj3" fmla="val 24167"/>
              <a:gd name="adj4" fmla="val 47834"/>
            </a:avLst>
          </a:prstGeom>
          <a:solidFill>
            <a:srgbClr val="00B0F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04800" y="876298"/>
            <a:ext cx="2057400" cy="91440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Produksi</a:t>
            </a:r>
            <a:endParaRPr lang="en-US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0" y="5029200"/>
            <a:ext cx="2057400" cy="762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Persediaan </a:t>
            </a:r>
            <a:endParaRPr lang="en-US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18288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Kuantitas Produk yang akan diolah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0" y="58674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+ Akhir</a:t>
            </a:r>
          </a:p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- Awal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owchart: Punched Tape 13"/>
          <p:cNvSpPr/>
          <p:nvPr/>
        </p:nvSpPr>
        <p:spPr>
          <a:xfrm>
            <a:off x="3733800" y="876298"/>
            <a:ext cx="1676400" cy="914400"/>
          </a:xfrm>
          <a:prstGeom prst="flowChartPunchedTape">
            <a:avLst/>
          </a:prstGeom>
          <a:effectLst>
            <a:outerShdw blurRad="114300" dist="762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Spesifikasi</a:t>
            </a:r>
            <a:endParaRPr lang="en-US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05600" y="876298"/>
            <a:ext cx="2286000" cy="9144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00"/>
              </a:gs>
              <a:gs pos="100000">
                <a:srgbClr val="FFC000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152400" prst="relaxedInset"/>
          </a:sp3d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Jenis &amp; Jumlah Bahan yang Diperlukan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Arrow Connector 35"/>
          <p:cNvCxnSpPr>
            <a:stCxn id="16" idx="3"/>
            <a:endCxn id="14" idx="1"/>
          </p:cNvCxnSpPr>
          <p:nvPr/>
        </p:nvCxnSpPr>
        <p:spPr>
          <a:xfrm>
            <a:off x="2362200" y="1333498"/>
            <a:ext cx="1371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4" idx="3"/>
            <a:endCxn id="18" idx="1"/>
          </p:cNvCxnSpPr>
          <p:nvPr/>
        </p:nvCxnSpPr>
        <p:spPr>
          <a:xfrm>
            <a:off x="5410200" y="1333498"/>
            <a:ext cx="12954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ight Arrow Callout 40"/>
          <p:cNvSpPr/>
          <p:nvPr/>
        </p:nvSpPr>
        <p:spPr>
          <a:xfrm rot="5400000">
            <a:off x="6896100" y="647700"/>
            <a:ext cx="1828800" cy="2209800"/>
          </a:xfrm>
          <a:prstGeom prst="rightArrowCallout">
            <a:avLst>
              <a:gd name="adj1" fmla="val 3333"/>
              <a:gd name="adj2" fmla="val 10834"/>
              <a:gd name="adj3" fmla="val 24167"/>
              <a:gd name="adj4" fmla="val 47834"/>
            </a:avLst>
          </a:prstGeom>
          <a:solidFill>
            <a:srgbClr val="00B0F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Diagram 41"/>
          <p:cNvGraphicFramePr/>
          <p:nvPr/>
        </p:nvGraphicFramePr>
        <p:xfrm>
          <a:off x="609600" y="4800600"/>
          <a:ext cx="3657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44" name="Straight Arrow Connector 43"/>
          <p:cNvCxnSpPr>
            <a:stCxn id="17" idx="1"/>
          </p:cNvCxnSpPr>
          <p:nvPr/>
        </p:nvCxnSpPr>
        <p:spPr>
          <a:xfrm rot="10800000">
            <a:off x="4267200" y="5410200"/>
            <a:ext cx="2590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P spid="25" grpId="0" animBg="1"/>
      <p:bldP spid="16" grpId="0" animBg="1"/>
      <p:bldP spid="17" grpId="0" animBg="1"/>
      <p:bldP spid="21" grpId="0"/>
      <p:bldP spid="22" grpId="0"/>
      <p:bldP spid="14" grpId="0" animBg="1"/>
      <p:bldP spid="18" grpId="0" animBg="1"/>
      <p:bldP spid="41" grpId="0" animBg="1"/>
      <p:bldGraphic spid="4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517115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Anggaran  BIAYA TENAGA KERJA</a:t>
            </a:r>
            <a:endParaRPr lang="en-US" sz="2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876298"/>
            <a:ext cx="2057400" cy="91440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Produksi</a:t>
            </a:r>
            <a:endParaRPr lang="en-US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18288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Kuantitas Produk yang akan diolah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owchart: Punched Tape 13"/>
          <p:cNvSpPr/>
          <p:nvPr/>
        </p:nvSpPr>
        <p:spPr>
          <a:xfrm>
            <a:off x="3733800" y="876298"/>
            <a:ext cx="1676400" cy="914400"/>
          </a:xfrm>
          <a:prstGeom prst="flowChartPunchedTape">
            <a:avLst/>
          </a:prstGeom>
          <a:effectLst>
            <a:outerShdw blurRad="114300" dist="762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Spesifikasi</a:t>
            </a:r>
            <a:endParaRPr lang="en-US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05600" y="876298"/>
            <a:ext cx="2286000" cy="9144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00"/>
              </a:gs>
              <a:gs pos="100000">
                <a:srgbClr val="FFC000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152400" prst="relaxedInset"/>
          </a:sp3d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Jumlah Jam Kerja yang Diperlukan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Arrow Connector 35"/>
          <p:cNvCxnSpPr>
            <a:stCxn id="16" idx="3"/>
            <a:endCxn id="14" idx="1"/>
          </p:cNvCxnSpPr>
          <p:nvPr/>
        </p:nvCxnSpPr>
        <p:spPr>
          <a:xfrm>
            <a:off x="2362200" y="1333498"/>
            <a:ext cx="1371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4" idx="3"/>
            <a:endCxn id="18" idx="1"/>
          </p:cNvCxnSpPr>
          <p:nvPr/>
        </p:nvCxnSpPr>
        <p:spPr>
          <a:xfrm>
            <a:off x="5410200" y="1333498"/>
            <a:ext cx="12954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ight Arrow Callout 40"/>
          <p:cNvSpPr/>
          <p:nvPr/>
        </p:nvSpPr>
        <p:spPr>
          <a:xfrm rot="5400000">
            <a:off x="6659880" y="929640"/>
            <a:ext cx="2331720" cy="2209800"/>
          </a:xfrm>
          <a:prstGeom prst="rightArrowCallout">
            <a:avLst>
              <a:gd name="adj1" fmla="val 3333"/>
              <a:gd name="adj2" fmla="val 10834"/>
              <a:gd name="adj3" fmla="val 13133"/>
              <a:gd name="adj4" fmla="val 38684"/>
            </a:avLst>
          </a:prstGeom>
          <a:solidFill>
            <a:srgbClr val="00B0F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Diagram 41"/>
          <p:cNvGraphicFramePr/>
          <p:nvPr/>
        </p:nvGraphicFramePr>
        <p:xfrm>
          <a:off x="5486400" y="2895600"/>
          <a:ext cx="36576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172200" y="2133600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x Tarif Upah</a:t>
            </a:r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14" grpId="0" animBg="1"/>
      <p:bldP spid="18" grpId="0" animBg="1"/>
      <p:bldP spid="41" grpId="0" animBg="1"/>
      <p:bldGraphic spid="42" grpId="0">
        <p:bldAsOne/>
      </p:bldGraphic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451828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Anggaran  BIAYA OVERHEAD</a:t>
            </a:r>
            <a:endParaRPr lang="en-US" sz="2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876298"/>
            <a:ext cx="2057400" cy="91440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Produksi</a:t>
            </a:r>
            <a:endParaRPr lang="en-US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18288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Kuantitas Produk yang akan diolah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owchart: Punched Tape 13"/>
          <p:cNvSpPr/>
          <p:nvPr/>
        </p:nvSpPr>
        <p:spPr>
          <a:xfrm>
            <a:off x="3733800" y="876298"/>
            <a:ext cx="1676400" cy="914400"/>
          </a:xfrm>
          <a:prstGeom prst="flowChartPunchedTape">
            <a:avLst/>
          </a:prstGeom>
          <a:effectLst>
            <a:outerShdw blurRad="114300" dist="762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Spesifikasi</a:t>
            </a:r>
            <a:endParaRPr lang="en-US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05600" y="876298"/>
            <a:ext cx="2286000" cy="9144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00"/>
              </a:gs>
              <a:gs pos="100000">
                <a:srgbClr val="FFC000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152400" prst="relaxedInset"/>
          </a:sp3d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Jumlah Jam Kerja yang Diperlukan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Arrow Connector 35"/>
          <p:cNvCxnSpPr>
            <a:stCxn id="16" idx="3"/>
            <a:endCxn id="14" idx="1"/>
          </p:cNvCxnSpPr>
          <p:nvPr/>
        </p:nvCxnSpPr>
        <p:spPr>
          <a:xfrm>
            <a:off x="2362200" y="1333498"/>
            <a:ext cx="1371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4" idx="3"/>
            <a:endCxn id="18" idx="1"/>
          </p:cNvCxnSpPr>
          <p:nvPr/>
        </p:nvCxnSpPr>
        <p:spPr>
          <a:xfrm>
            <a:off x="5410200" y="1333498"/>
            <a:ext cx="12954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ight Arrow Callout 40"/>
          <p:cNvSpPr/>
          <p:nvPr/>
        </p:nvSpPr>
        <p:spPr>
          <a:xfrm rot="5400000">
            <a:off x="6659880" y="929640"/>
            <a:ext cx="2331720" cy="2209800"/>
          </a:xfrm>
          <a:prstGeom prst="rightArrowCallout">
            <a:avLst>
              <a:gd name="adj1" fmla="val 3333"/>
              <a:gd name="adj2" fmla="val 10834"/>
              <a:gd name="adj3" fmla="val 13133"/>
              <a:gd name="adj4" fmla="val 38684"/>
            </a:avLst>
          </a:prstGeom>
          <a:solidFill>
            <a:srgbClr val="00B0F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Diagram 41"/>
          <p:cNvGraphicFramePr/>
          <p:nvPr/>
        </p:nvGraphicFramePr>
        <p:xfrm>
          <a:off x="5486400" y="2895600"/>
          <a:ext cx="36576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172200" y="2133600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x Tarif BOP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14" grpId="0" animBg="1"/>
      <p:bldP spid="18" grpId="0" animBg="1"/>
      <p:bldP spid="41" grpId="0" animBg="1"/>
      <p:bldGraphic spid="42" grpId="0">
        <p:bldAsOne/>
      </p:bldGraphic>
      <p:bldP spid="1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228</TotalTime>
  <Words>269</Words>
  <Application>Microsoft Office PowerPoint</Application>
  <PresentationFormat>On-screen Show (4:3)</PresentationFormat>
  <Paragraphs>83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Foundry</vt:lpstr>
      <vt:lpstr>Civic</vt:lpstr>
      <vt:lpstr>1_Civic</vt:lpstr>
      <vt:lpstr>2_Civic</vt:lpstr>
      <vt:lpstr>PENGANGGARAN PERUSAHAAN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PENGANGGARAN PERUSAHAAN</dc:title>
  <dc:creator>AMS</dc:creator>
  <cp:lastModifiedBy>AMS</cp:lastModifiedBy>
  <cp:revision>25</cp:revision>
  <cp:lastPrinted>2008-10-11T08:56:23Z</cp:lastPrinted>
  <dcterms:created xsi:type="dcterms:W3CDTF">2008-10-11T03:24:11Z</dcterms:created>
  <dcterms:modified xsi:type="dcterms:W3CDTF">2009-03-05T03:21:08Z</dcterms:modified>
</cp:coreProperties>
</file>