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</p:sldIdLst>
  <p:sldSz cx="109728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6" y="-132"/>
      </p:cViewPr>
      <p:guideLst>
        <p:guide orient="horz" pos="216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87B1DD-9D0D-411E-97B0-B16868B2149E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0989C8-A1AB-4ED9-A4DA-CAF7B35F57D8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Theoretic</a:t>
          </a:r>
          <a:endParaRPr lang="en-US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6ECB21-4C65-4A32-9B44-6C25B7799179}" type="parTrans" cxnId="{BE6E7349-B53E-4695-867A-E99767641636}">
      <dgm:prSet/>
      <dgm:spPr/>
      <dgm:t>
        <a:bodyPr/>
        <a:lstStyle/>
        <a:p>
          <a:endParaRPr lang="en-US"/>
        </a:p>
      </dgm:t>
    </dgm:pt>
    <dgm:pt modelId="{37766B2E-E0C2-453C-B5E3-4C994DD899C1}" type="sibTrans" cxnId="{BE6E7349-B53E-4695-867A-E99767641636}">
      <dgm:prSet/>
      <dgm:spPr/>
      <dgm:t>
        <a:bodyPr/>
        <a:lstStyle/>
        <a:p>
          <a:endParaRPr lang="en-US"/>
        </a:p>
      </dgm:t>
    </dgm:pt>
    <dgm:pt modelId="{1946514C-460C-46E8-A8EB-2A4DC6A9AD91}">
      <dgm:prSet phldrT="[Text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Empirical</a:t>
          </a:r>
          <a:endParaRPr lang="en-US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DFCC96-E43C-4D38-A363-22B1DB308CA8}" type="parTrans" cxnId="{130814FC-30F3-42E6-A637-A2583888DB29}">
      <dgm:prSet/>
      <dgm:spPr/>
      <dgm:t>
        <a:bodyPr/>
        <a:lstStyle/>
        <a:p>
          <a:endParaRPr lang="en-US"/>
        </a:p>
      </dgm:t>
    </dgm:pt>
    <dgm:pt modelId="{08E15C9C-C217-4F97-98DF-D16CE4BAABB5}" type="sibTrans" cxnId="{130814FC-30F3-42E6-A637-A2583888DB29}">
      <dgm:prSet/>
      <dgm:spPr/>
      <dgm:t>
        <a:bodyPr/>
        <a:lstStyle/>
        <a:p>
          <a:endParaRPr lang="en-US"/>
        </a:p>
      </dgm:t>
    </dgm:pt>
    <dgm:pt modelId="{CCD0A414-46F7-4BE3-A80F-D3FDC975F69E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Nomothetic</a:t>
          </a:r>
          <a:endParaRPr lang="en-US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1FB7D6-0712-44FF-89AA-5A22A6614A20}" type="parTrans" cxnId="{C41C8F5A-D513-4A24-AF15-E0869B419951}">
      <dgm:prSet/>
      <dgm:spPr/>
      <dgm:t>
        <a:bodyPr/>
        <a:lstStyle/>
        <a:p>
          <a:endParaRPr lang="en-US"/>
        </a:p>
      </dgm:t>
    </dgm:pt>
    <dgm:pt modelId="{4B88462D-E802-43C4-9E63-246A10B26072}" type="sibTrans" cxnId="{C41C8F5A-D513-4A24-AF15-E0869B419951}">
      <dgm:prSet/>
      <dgm:spPr/>
      <dgm:t>
        <a:bodyPr/>
        <a:lstStyle/>
        <a:p>
          <a:endParaRPr lang="en-US"/>
        </a:p>
      </dgm:t>
    </dgm:pt>
    <dgm:pt modelId="{E462A813-3097-41AD-92BB-1B31A0DCD1FD}">
      <dgm:prSet phldrT="[Text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Probabilistic</a:t>
          </a:r>
          <a:endParaRPr 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A69FDA-BD96-479B-A3CB-BD97993D7AB5}" type="parTrans" cxnId="{87647880-A57A-4652-AA04-18BDA1F9EBDF}">
      <dgm:prSet/>
      <dgm:spPr/>
      <dgm:t>
        <a:bodyPr/>
        <a:lstStyle/>
        <a:p>
          <a:endParaRPr lang="en-US"/>
        </a:p>
      </dgm:t>
    </dgm:pt>
    <dgm:pt modelId="{51CACC98-0CC4-4E31-A393-5CDDAC8B954A}" type="sibTrans" cxnId="{87647880-A57A-4652-AA04-18BDA1F9EBDF}">
      <dgm:prSet/>
      <dgm:spPr/>
      <dgm:t>
        <a:bodyPr/>
        <a:lstStyle/>
        <a:p>
          <a:endParaRPr lang="en-US"/>
        </a:p>
      </dgm:t>
    </dgm:pt>
    <dgm:pt modelId="{F70E2146-D6DA-43A1-B471-871F199B0A7B}">
      <dgm:prSet phldrT="[Text]"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Causal</a:t>
          </a:r>
          <a:endParaRPr lang="en-US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CD75C0-88C1-4FED-973C-5425702354B7}" type="parTrans" cxnId="{21ABAD7D-84E0-48E0-B46B-034B565B264A}">
      <dgm:prSet/>
      <dgm:spPr/>
      <dgm:t>
        <a:bodyPr/>
        <a:lstStyle/>
        <a:p>
          <a:endParaRPr lang="en-US"/>
        </a:p>
      </dgm:t>
    </dgm:pt>
    <dgm:pt modelId="{67A210E3-EFAF-4244-AF02-743BA06BBD4B}" type="sibTrans" cxnId="{21ABAD7D-84E0-48E0-B46B-034B565B264A}">
      <dgm:prSet/>
      <dgm:spPr/>
      <dgm:t>
        <a:bodyPr/>
        <a:lstStyle/>
        <a:p>
          <a:endParaRPr lang="en-US"/>
        </a:p>
      </dgm:t>
    </dgm:pt>
    <dgm:pt modelId="{299D8764-8677-41DC-B54D-CD39E397DA64}" type="pres">
      <dgm:prSet presAssocID="{EC87B1DD-9D0D-411E-97B0-B16868B2149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EAE354B-8A8E-42A1-9E46-2D56EFB27A9A}" type="pres">
      <dgm:prSet presAssocID="{EC87B1DD-9D0D-411E-97B0-B16868B2149E}" presName="Name1" presStyleCnt="0"/>
      <dgm:spPr/>
    </dgm:pt>
    <dgm:pt modelId="{9DADBD5E-4C76-4ABA-9F4A-154160A89BE8}" type="pres">
      <dgm:prSet presAssocID="{EC87B1DD-9D0D-411E-97B0-B16868B2149E}" presName="cycle" presStyleCnt="0"/>
      <dgm:spPr/>
    </dgm:pt>
    <dgm:pt modelId="{AEB9FC2D-AEA9-4391-9242-3DFD0CEE9AE8}" type="pres">
      <dgm:prSet presAssocID="{EC87B1DD-9D0D-411E-97B0-B16868B2149E}" presName="srcNode" presStyleLbl="node1" presStyleIdx="0" presStyleCnt="5"/>
      <dgm:spPr/>
    </dgm:pt>
    <dgm:pt modelId="{B7E6B619-5C3A-4FC1-811E-B483D90AD461}" type="pres">
      <dgm:prSet presAssocID="{EC87B1DD-9D0D-411E-97B0-B16868B2149E}" presName="conn" presStyleLbl="parChTrans1D2" presStyleIdx="0" presStyleCnt="1"/>
      <dgm:spPr/>
      <dgm:t>
        <a:bodyPr/>
        <a:lstStyle/>
        <a:p>
          <a:endParaRPr lang="en-US"/>
        </a:p>
      </dgm:t>
    </dgm:pt>
    <dgm:pt modelId="{EB57CCB1-3543-425C-B0D5-608E9705D1B5}" type="pres">
      <dgm:prSet presAssocID="{EC87B1DD-9D0D-411E-97B0-B16868B2149E}" presName="extraNode" presStyleLbl="node1" presStyleIdx="0" presStyleCnt="5"/>
      <dgm:spPr/>
    </dgm:pt>
    <dgm:pt modelId="{E6645442-0AC0-445F-B447-563D3FD43B8B}" type="pres">
      <dgm:prSet presAssocID="{EC87B1DD-9D0D-411E-97B0-B16868B2149E}" presName="dstNode" presStyleLbl="node1" presStyleIdx="0" presStyleCnt="5"/>
      <dgm:spPr/>
    </dgm:pt>
    <dgm:pt modelId="{4C684211-B469-444F-9FE2-F78348E00162}" type="pres">
      <dgm:prSet presAssocID="{BE0989C8-A1AB-4ED9-A4DA-CAF7B35F57D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C36F21-B536-4D5E-89B5-4BF5F506BC5F}" type="pres">
      <dgm:prSet presAssocID="{BE0989C8-A1AB-4ED9-A4DA-CAF7B35F57D8}" presName="accent_1" presStyleCnt="0"/>
      <dgm:spPr/>
    </dgm:pt>
    <dgm:pt modelId="{FA066C08-BFF7-4033-8609-C776D6BFA0CB}" type="pres">
      <dgm:prSet presAssocID="{BE0989C8-A1AB-4ED9-A4DA-CAF7B35F57D8}" presName="accentRepeatNode" presStyleLbl="solidFgAcc1" presStyleIdx="0" presStyleCnt="5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</dgm:pt>
    <dgm:pt modelId="{77A89BA2-05BD-4F5C-835F-47F8E3CCA6B2}" type="pres">
      <dgm:prSet presAssocID="{1946514C-460C-46E8-A8EB-2A4DC6A9AD91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826D0F-FA23-4CD3-81CE-8483FC945025}" type="pres">
      <dgm:prSet presAssocID="{1946514C-460C-46E8-A8EB-2A4DC6A9AD91}" presName="accent_2" presStyleCnt="0"/>
      <dgm:spPr/>
    </dgm:pt>
    <dgm:pt modelId="{8A57FEB4-E693-41BC-AC6B-2EADA2CEA380}" type="pres">
      <dgm:prSet presAssocID="{1946514C-460C-46E8-A8EB-2A4DC6A9AD91}" presName="accentRepeatNode" presStyleLbl="solidFgAcc1" presStyleIdx="1" presStyleCnt="5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</dgm:pt>
    <dgm:pt modelId="{5385E339-74A1-4DA9-A1C9-1DB76A5B8BC0}" type="pres">
      <dgm:prSet presAssocID="{CCD0A414-46F7-4BE3-A80F-D3FDC975F69E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A4E964-227C-467F-84F1-746C1AB8445E}" type="pres">
      <dgm:prSet presAssocID="{CCD0A414-46F7-4BE3-A80F-D3FDC975F69E}" presName="accent_3" presStyleCnt="0"/>
      <dgm:spPr/>
    </dgm:pt>
    <dgm:pt modelId="{CC182B44-9038-4EA3-B6EA-F3E231D2FCF9}" type="pres">
      <dgm:prSet presAssocID="{CCD0A414-46F7-4BE3-A80F-D3FDC975F69E}" presName="accentRepeatNode" presStyleLbl="solidFgAcc1" presStyleIdx="2" presStyleCnt="5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</dgm:pt>
    <dgm:pt modelId="{A8F9702D-3411-428E-9621-90E151DC3276}" type="pres">
      <dgm:prSet presAssocID="{E462A813-3097-41AD-92BB-1B31A0DCD1FD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6E1E38-1EB7-4A36-83A9-6F4CB2976D4E}" type="pres">
      <dgm:prSet presAssocID="{E462A813-3097-41AD-92BB-1B31A0DCD1FD}" presName="accent_4" presStyleCnt="0"/>
      <dgm:spPr/>
    </dgm:pt>
    <dgm:pt modelId="{4057D8AB-514F-4D02-B17C-90368B3686BF}" type="pres">
      <dgm:prSet presAssocID="{E462A813-3097-41AD-92BB-1B31A0DCD1FD}" presName="accentRepeatNode" presStyleLbl="solidFgAcc1" presStyleIdx="3" presStyleCnt="5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AA58AEB8-558C-4247-9AE0-5626D1AD70B3}" type="pres">
      <dgm:prSet presAssocID="{F70E2146-D6DA-43A1-B471-871F199B0A7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EF942A-FFD4-4AC8-A1A0-1888E83A857A}" type="pres">
      <dgm:prSet presAssocID="{F70E2146-D6DA-43A1-B471-871F199B0A7B}" presName="accent_5" presStyleCnt="0"/>
      <dgm:spPr/>
    </dgm:pt>
    <dgm:pt modelId="{90982065-2B1A-407B-86B3-A97E94587D23}" type="pres">
      <dgm:prSet presAssocID="{F70E2146-D6DA-43A1-B471-871F199B0A7B}" presName="accentRepeatNode" presStyleLbl="solidFgAcc1" presStyleIdx="4" presStyleCnt="5"/>
      <dgm:spPr/>
    </dgm:pt>
  </dgm:ptLst>
  <dgm:cxnLst>
    <dgm:cxn modelId="{AF9E7AF2-7632-49FF-87DF-D0BCA2D53C7C}" type="presOf" srcId="{E462A813-3097-41AD-92BB-1B31A0DCD1FD}" destId="{A8F9702D-3411-428E-9621-90E151DC3276}" srcOrd="0" destOrd="0" presId="urn:microsoft.com/office/officeart/2008/layout/VerticalCurvedList"/>
    <dgm:cxn modelId="{130814FC-30F3-42E6-A637-A2583888DB29}" srcId="{EC87B1DD-9D0D-411E-97B0-B16868B2149E}" destId="{1946514C-460C-46E8-A8EB-2A4DC6A9AD91}" srcOrd="1" destOrd="0" parTransId="{E1DFCC96-E43C-4D38-A363-22B1DB308CA8}" sibTransId="{08E15C9C-C217-4F97-98DF-D16CE4BAABB5}"/>
    <dgm:cxn modelId="{BE6E7349-B53E-4695-867A-E99767641636}" srcId="{EC87B1DD-9D0D-411E-97B0-B16868B2149E}" destId="{BE0989C8-A1AB-4ED9-A4DA-CAF7B35F57D8}" srcOrd="0" destOrd="0" parTransId="{1C6ECB21-4C65-4A32-9B44-6C25B7799179}" sibTransId="{37766B2E-E0C2-453C-B5E3-4C994DD899C1}"/>
    <dgm:cxn modelId="{007479DA-5396-4E3D-8F73-371B380FA2AF}" type="presOf" srcId="{BE0989C8-A1AB-4ED9-A4DA-CAF7B35F57D8}" destId="{4C684211-B469-444F-9FE2-F78348E00162}" srcOrd="0" destOrd="0" presId="urn:microsoft.com/office/officeart/2008/layout/VerticalCurvedList"/>
    <dgm:cxn modelId="{B3E508C9-3EBF-475F-AF49-8CB0D2D7BCF9}" type="presOf" srcId="{37766B2E-E0C2-453C-B5E3-4C994DD899C1}" destId="{B7E6B619-5C3A-4FC1-811E-B483D90AD461}" srcOrd="0" destOrd="0" presId="urn:microsoft.com/office/officeart/2008/layout/VerticalCurvedList"/>
    <dgm:cxn modelId="{6DE6E04B-6349-4D15-A551-09A2665B4077}" type="presOf" srcId="{1946514C-460C-46E8-A8EB-2A4DC6A9AD91}" destId="{77A89BA2-05BD-4F5C-835F-47F8E3CCA6B2}" srcOrd="0" destOrd="0" presId="urn:microsoft.com/office/officeart/2008/layout/VerticalCurvedList"/>
    <dgm:cxn modelId="{0D8E3634-3446-421F-B349-B6314D9D63C6}" type="presOf" srcId="{CCD0A414-46F7-4BE3-A80F-D3FDC975F69E}" destId="{5385E339-74A1-4DA9-A1C9-1DB76A5B8BC0}" srcOrd="0" destOrd="0" presId="urn:microsoft.com/office/officeart/2008/layout/VerticalCurvedList"/>
    <dgm:cxn modelId="{87647880-A57A-4652-AA04-18BDA1F9EBDF}" srcId="{EC87B1DD-9D0D-411E-97B0-B16868B2149E}" destId="{E462A813-3097-41AD-92BB-1B31A0DCD1FD}" srcOrd="3" destOrd="0" parTransId="{21A69FDA-BD96-479B-A3CB-BD97993D7AB5}" sibTransId="{51CACC98-0CC4-4E31-A393-5CDDAC8B954A}"/>
    <dgm:cxn modelId="{C41C8F5A-D513-4A24-AF15-E0869B419951}" srcId="{EC87B1DD-9D0D-411E-97B0-B16868B2149E}" destId="{CCD0A414-46F7-4BE3-A80F-D3FDC975F69E}" srcOrd="2" destOrd="0" parTransId="{F71FB7D6-0712-44FF-89AA-5A22A6614A20}" sibTransId="{4B88462D-E802-43C4-9E63-246A10B26072}"/>
    <dgm:cxn modelId="{3B3A22F9-2FE1-4E9F-8742-424E7D4F2DB6}" type="presOf" srcId="{EC87B1DD-9D0D-411E-97B0-B16868B2149E}" destId="{299D8764-8677-41DC-B54D-CD39E397DA64}" srcOrd="0" destOrd="0" presId="urn:microsoft.com/office/officeart/2008/layout/VerticalCurvedList"/>
    <dgm:cxn modelId="{21ABAD7D-84E0-48E0-B46B-034B565B264A}" srcId="{EC87B1DD-9D0D-411E-97B0-B16868B2149E}" destId="{F70E2146-D6DA-43A1-B471-871F199B0A7B}" srcOrd="4" destOrd="0" parTransId="{F6CD75C0-88C1-4FED-973C-5425702354B7}" sibTransId="{67A210E3-EFAF-4244-AF02-743BA06BBD4B}"/>
    <dgm:cxn modelId="{C56CF119-CB27-4398-9B9D-4EC2A9799459}" type="presOf" srcId="{F70E2146-D6DA-43A1-B471-871F199B0A7B}" destId="{AA58AEB8-558C-4247-9AE0-5626D1AD70B3}" srcOrd="0" destOrd="0" presId="urn:microsoft.com/office/officeart/2008/layout/VerticalCurvedList"/>
    <dgm:cxn modelId="{07E1C845-8B11-4D5D-8AE6-219AA555F667}" type="presParOf" srcId="{299D8764-8677-41DC-B54D-CD39E397DA64}" destId="{5EAE354B-8A8E-42A1-9E46-2D56EFB27A9A}" srcOrd="0" destOrd="0" presId="urn:microsoft.com/office/officeart/2008/layout/VerticalCurvedList"/>
    <dgm:cxn modelId="{D27DB952-F224-4F3E-81CE-B4DF67B92921}" type="presParOf" srcId="{5EAE354B-8A8E-42A1-9E46-2D56EFB27A9A}" destId="{9DADBD5E-4C76-4ABA-9F4A-154160A89BE8}" srcOrd="0" destOrd="0" presId="urn:microsoft.com/office/officeart/2008/layout/VerticalCurvedList"/>
    <dgm:cxn modelId="{D55922A7-3386-4E9B-9189-15E89E19A51F}" type="presParOf" srcId="{9DADBD5E-4C76-4ABA-9F4A-154160A89BE8}" destId="{AEB9FC2D-AEA9-4391-9242-3DFD0CEE9AE8}" srcOrd="0" destOrd="0" presId="urn:microsoft.com/office/officeart/2008/layout/VerticalCurvedList"/>
    <dgm:cxn modelId="{B7AA739C-02BC-4CDD-9D0D-E2EFD9FCEB84}" type="presParOf" srcId="{9DADBD5E-4C76-4ABA-9F4A-154160A89BE8}" destId="{B7E6B619-5C3A-4FC1-811E-B483D90AD461}" srcOrd="1" destOrd="0" presId="urn:microsoft.com/office/officeart/2008/layout/VerticalCurvedList"/>
    <dgm:cxn modelId="{A554F08A-8439-4297-965A-69722472757E}" type="presParOf" srcId="{9DADBD5E-4C76-4ABA-9F4A-154160A89BE8}" destId="{EB57CCB1-3543-425C-B0D5-608E9705D1B5}" srcOrd="2" destOrd="0" presId="urn:microsoft.com/office/officeart/2008/layout/VerticalCurvedList"/>
    <dgm:cxn modelId="{3C4E3BCA-0471-48B3-8E05-0C82611F517E}" type="presParOf" srcId="{9DADBD5E-4C76-4ABA-9F4A-154160A89BE8}" destId="{E6645442-0AC0-445F-B447-563D3FD43B8B}" srcOrd="3" destOrd="0" presId="urn:microsoft.com/office/officeart/2008/layout/VerticalCurvedList"/>
    <dgm:cxn modelId="{61036DD7-0AD2-4B01-9BFA-CAFB754F61FE}" type="presParOf" srcId="{5EAE354B-8A8E-42A1-9E46-2D56EFB27A9A}" destId="{4C684211-B469-444F-9FE2-F78348E00162}" srcOrd="1" destOrd="0" presId="urn:microsoft.com/office/officeart/2008/layout/VerticalCurvedList"/>
    <dgm:cxn modelId="{91EA9EE2-46B7-4A7F-BCB7-675DF5B9DA46}" type="presParOf" srcId="{5EAE354B-8A8E-42A1-9E46-2D56EFB27A9A}" destId="{75C36F21-B536-4D5E-89B5-4BF5F506BC5F}" srcOrd="2" destOrd="0" presId="urn:microsoft.com/office/officeart/2008/layout/VerticalCurvedList"/>
    <dgm:cxn modelId="{38080079-188F-45F7-AAFF-137996016070}" type="presParOf" srcId="{75C36F21-B536-4D5E-89B5-4BF5F506BC5F}" destId="{FA066C08-BFF7-4033-8609-C776D6BFA0CB}" srcOrd="0" destOrd="0" presId="urn:microsoft.com/office/officeart/2008/layout/VerticalCurvedList"/>
    <dgm:cxn modelId="{1EC5BB31-1EE0-411B-8E62-416569EC5091}" type="presParOf" srcId="{5EAE354B-8A8E-42A1-9E46-2D56EFB27A9A}" destId="{77A89BA2-05BD-4F5C-835F-47F8E3CCA6B2}" srcOrd="3" destOrd="0" presId="urn:microsoft.com/office/officeart/2008/layout/VerticalCurvedList"/>
    <dgm:cxn modelId="{619398F7-D6A7-43A2-A67D-5A8704498BA5}" type="presParOf" srcId="{5EAE354B-8A8E-42A1-9E46-2D56EFB27A9A}" destId="{0B826D0F-FA23-4CD3-81CE-8483FC945025}" srcOrd="4" destOrd="0" presId="urn:microsoft.com/office/officeart/2008/layout/VerticalCurvedList"/>
    <dgm:cxn modelId="{317696F6-FFD1-497B-B966-8286A0693189}" type="presParOf" srcId="{0B826D0F-FA23-4CD3-81CE-8483FC945025}" destId="{8A57FEB4-E693-41BC-AC6B-2EADA2CEA380}" srcOrd="0" destOrd="0" presId="urn:microsoft.com/office/officeart/2008/layout/VerticalCurvedList"/>
    <dgm:cxn modelId="{EF6D4A1F-CD2C-485B-90ED-4A11A1A491CF}" type="presParOf" srcId="{5EAE354B-8A8E-42A1-9E46-2D56EFB27A9A}" destId="{5385E339-74A1-4DA9-A1C9-1DB76A5B8BC0}" srcOrd="5" destOrd="0" presId="urn:microsoft.com/office/officeart/2008/layout/VerticalCurvedList"/>
    <dgm:cxn modelId="{7975CBFA-A8E2-45EF-83D2-6A13C87242AB}" type="presParOf" srcId="{5EAE354B-8A8E-42A1-9E46-2D56EFB27A9A}" destId="{A5A4E964-227C-467F-84F1-746C1AB8445E}" srcOrd="6" destOrd="0" presId="urn:microsoft.com/office/officeart/2008/layout/VerticalCurvedList"/>
    <dgm:cxn modelId="{4B2C7D69-3C24-437E-9C88-74A997D3848E}" type="presParOf" srcId="{A5A4E964-227C-467F-84F1-746C1AB8445E}" destId="{CC182B44-9038-4EA3-B6EA-F3E231D2FCF9}" srcOrd="0" destOrd="0" presId="urn:microsoft.com/office/officeart/2008/layout/VerticalCurvedList"/>
    <dgm:cxn modelId="{BFC56DC8-D1B2-491B-9F69-D9B6121AF2CA}" type="presParOf" srcId="{5EAE354B-8A8E-42A1-9E46-2D56EFB27A9A}" destId="{A8F9702D-3411-428E-9621-90E151DC3276}" srcOrd="7" destOrd="0" presId="urn:microsoft.com/office/officeart/2008/layout/VerticalCurvedList"/>
    <dgm:cxn modelId="{F2F20DEF-9517-4D7C-A0E4-2CCB656A34DF}" type="presParOf" srcId="{5EAE354B-8A8E-42A1-9E46-2D56EFB27A9A}" destId="{F26E1E38-1EB7-4A36-83A9-6F4CB2976D4E}" srcOrd="8" destOrd="0" presId="urn:microsoft.com/office/officeart/2008/layout/VerticalCurvedList"/>
    <dgm:cxn modelId="{D00FB9C2-ED5B-44CB-A180-31967FAEDBC2}" type="presParOf" srcId="{F26E1E38-1EB7-4A36-83A9-6F4CB2976D4E}" destId="{4057D8AB-514F-4D02-B17C-90368B3686BF}" srcOrd="0" destOrd="0" presId="urn:microsoft.com/office/officeart/2008/layout/VerticalCurvedList"/>
    <dgm:cxn modelId="{DFA17D7F-4678-4233-8EC1-F90F720FF9DD}" type="presParOf" srcId="{5EAE354B-8A8E-42A1-9E46-2D56EFB27A9A}" destId="{AA58AEB8-558C-4247-9AE0-5626D1AD70B3}" srcOrd="9" destOrd="0" presId="urn:microsoft.com/office/officeart/2008/layout/VerticalCurvedList"/>
    <dgm:cxn modelId="{EA551F42-009B-40AA-8B4A-D00D91FF2723}" type="presParOf" srcId="{5EAE354B-8A8E-42A1-9E46-2D56EFB27A9A}" destId="{49EF942A-FFD4-4AC8-A1A0-1888E83A857A}" srcOrd="10" destOrd="0" presId="urn:microsoft.com/office/officeart/2008/layout/VerticalCurvedList"/>
    <dgm:cxn modelId="{3C5D3D2B-8FF4-44FF-BEF4-7F418E4A520B}" type="presParOf" srcId="{49EF942A-FFD4-4AC8-A1A0-1888E83A857A}" destId="{90982065-2B1A-407B-86B3-A97E94587D2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9F1FDA-FEC6-4101-815C-81EABDED1E3E}" type="doc">
      <dgm:prSet loTypeId="urn:microsoft.com/office/officeart/2005/8/layout/process5" loCatId="process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2A4C3C-605C-4937-BC38-664514FC16AA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Identify a broad problem area</a:t>
          </a:r>
          <a:endParaRPr lang="en-US" sz="18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064A3F-0C55-408D-B8C1-41F86101DDCB}" type="parTrans" cxnId="{4FF3475E-196F-4DD8-BF8D-75A5D6180F63}">
      <dgm:prSet/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A57AFE-09BA-4171-808E-EF5DFA684F03}" type="sibTrans" cxnId="{4FF3475E-196F-4DD8-BF8D-75A5D6180F63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EC2C38-4270-46A7-B093-25B18951B0AB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Define the problem statement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C851C0-7E67-4BF3-B78C-15EE11A7E6EB}" type="parTrans" cxnId="{61CF67ED-78C4-4E76-A69D-55E1A936F09A}">
      <dgm:prSet/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595698-2B3C-4A07-90CB-CB4828DDED5B}" type="sibTrans" cxnId="{61CF67ED-78C4-4E76-A69D-55E1A936F09A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494AFA-D5A0-4845-A011-98889F620598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Develop hypothesis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40A870-73EE-485E-8FF7-5F9AC33CCE35}" type="parTrans" cxnId="{B1D99C65-0B69-400E-B5A7-17E6168801AA}">
      <dgm:prSet/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DB214D-160A-4821-9E1F-1902CE6A1490}" type="sibTrans" cxnId="{B1D99C65-0B69-400E-B5A7-17E6168801AA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68DC7A-B032-4929-B066-BB968698FE8C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Determine measures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409C7E-2650-4889-9861-6711275EB86C}" type="parTrans" cxnId="{AD7FBC3C-64E6-42D1-A3FF-4EE2CB05B43A}">
      <dgm:prSet/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DBDD04-A1E9-4BEB-BFA4-743187B5A49A}" type="sibTrans" cxnId="{AD7FBC3C-64E6-42D1-A3FF-4EE2CB05B43A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5D2926-9975-43C0-88EC-BC999DB8F3E2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collection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C2DB09-EEA2-4B38-9459-93B176F43C26}" type="parTrans" cxnId="{0F58C237-72A2-4B8E-B6D6-9F262C8BAD78}">
      <dgm:prSet/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6BB9E5-E72E-46E8-B5DB-9BDDADE5AA5A}" type="sibTrans" cxnId="{0F58C237-72A2-4B8E-B6D6-9F262C8BAD78}">
      <dgm:prSet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794444-BA64-4A42-A534-77CEB4FF829B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analysis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6DE860-685D-487C-9FF7-B269E9D02C93}" type="parTrans" cxnId="{05E31239-7287-4375-A2A6-644DD7B18093}">
      <dgm:prSet/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FA2D4B-16AA-43A9-BA92-320E96D2EDE6}" type="sibTrans" cxnId="{05E31239-7287-4375-A2A6-644DD7B18093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36DE07-C56E-44EF-A149-0B92BECFBB7C}">
      <dgm:prSet phldrT="[Text]" custT="1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Interpretation of data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3777B2-4BB3-4FDC-8661-EEA96D637789}" type="parTrans" cxnId="{08FBE90F-CC05-4451-859B-B5C3F5271509}">
      <dgm:prSet/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1CAADD-9733-4242-BA17-7620895ABE9C}" type="sibTrans" cxnId="{08FBE90F-CC05-4451-859B-B5C3F5271509}">
      <dgm:prSet/>
      <dgm:spPr/>
      <dgm:t>
        <a:bodyPr/>
        <a:lstStyle/>
        <a:p>
          <a:endParaRPr 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513350-91F8-46FF-A2CD-DCBC43EB39C8}" type="pres">
      <dgm:prSet presAssocID="{D89F1FDA-FEC6-4101-815C-81EABDED1E3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46707D-8FAC-46B8-A83E-C6E2C38FC012}" type="pres">
      <dgm:prSet presAssocID="{A32A4C3C-605C-4937-BC38-664514FC16A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426EB-F9A4-46A5-BFD9-3ED029B54FD0}" type="pres">
      <dgm:prSet presAssocID="{10A57AFE-09BA-4171-808E-EF5DFA684F03}" presName="sibTrans" presStyleLbl="sibTrans2D1" presStyleIdx="0" presStyleCnt="6"/>
      <dgm:spPr/>
      <dgm:t>
        <a:bodyPr/>
        <a:lstStyle/>
        <a:p>
          <a:endParaRPr lang="en-US"/>
        </a:p>
      </dgm:t>
    </dgm:pt>
    <dgm:pt modelId="{793A3FF7-DDD6-494F-9C44-84D453211594}" type="pres">
      <dgm:prSet presAssocID="{10A57AFE-09BA-4171-808E-EF5DFA684F03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CFC9F5E1-1C5F-4592-B7BB-444679953DF3}" type="pres">
      <dgm:prSet presAssocID="{BBEC2C38-4270-46A7-B093-25B18951B0AB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340FE8-7F9F-498F-A0B0-D83AFBC482CB}" type="pres">
      <dgm:prSet presAssocID="{A9595698-2B3C-4A07-90CB-CB4828DDED5B}" presName="sibTrans" presStyleLbl="sibTrans2D1" presStyleIdx="1" presStyleCnt="6"/>
      <dgm:spPr/>
      <dgm:t>
        <a:bodyPr/>
        <a:lstStyle/>
        <a:p>
          <a:endParaRPr lang="en-US"/>
        </a:p>
      </dgm:t>
    </dgm:pt>
    <dgm:pt modelId="{392C5461-BF38-4BEB-B8D0-672089A4079D}" type="pres">
      <dgm:prSet presAssocID="{A9595698-2B3C-4A07-90CB-CB4828DDED5B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00731CEA-6A92-4A39-9622-DA1BC38273EF}" type="pres">
      <dgm:prSet presAssocID="{50494AFA-D5A0-4845-A011-98889F620598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FE7FB3-0E2D-43D8-8AB5-324E8929E75A}" type="pres">
      <dgm:prSet presAssocID="{FCDB214D-160A-4821-9E1F-1902CE6A1490}" presName="sibTrans" presStyleLbl="sibTrans2D1" presStyleIdx="2" presStyleCnt="6"/>
      <dgm:spPr/>
      <dgm:t>
        <a:bodyPr/>
        <a:lstStyle/>
        <a:p>
          <a:endParaRPr lang="en-US"/>
        </a:p>
      </dgm:t>
    </dgm:pt>
    <dgm:pt modelId="{3D436AE6-753D-4D34-9081-0AC80ED351BA}" type="pres">
      <dgm:prSet presAssocID="{FCDB214D-160A-4821-9E1F-1902CE6A1490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F8184DAB-C1D1-442B-AB4D-996D8A39080A}" type="pres">
      <dgm:prSet presAssocID="{3A68DC7A-B032-4929-B066-BB968698FE8C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495FFF-02D3-43EA-A37D-98E6A9B9602D}" type="pres">
      <dgm:prSet presAssocID="{46DBDD04-A1E9-4BEB-BFA4-743187B5A49A}" presName="sibTrans" presStyleLbl="sibTrans2D1" presStyleIdx="3" presStyleCnt="6"/>
      <dgm:spPr/>
      <dgm:t>
        <a:bodyPr/>
        <a:lstStyle/>
        <a:p>
          <a:endParaRPr lang="en-US"/>
        </a:p>
      </dgm:t>
    </dgm:pt>
    <dgm:pt modelId="{D20F261E-F0DC-441C-833B-B34B6AE3994C}" type="pres">
      <dgm:prSet presAssocID="{46DBDD04-A1E9-4BEB-BFA4-743187B5A49A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C879127B-BD81-42D5-B445-6F2B1C0BACDC}" type="pres">
      <dgm:prSet presAssocID="{9A5D2926-9975-43C0-88EC-BC999DB8F3E2}" presName="node" presStyleLbl="node1" presStyleIdx="4" presStyleCnt="7" custLinFactNeighborX="-971" custLinFactNeighborY="-12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A61FF-7D5A-410D-A694-E30173C2A3AB}" type="pres">
      <dgm:prSet presAssocID="{DA6BB9E5-E72E-46E8-B5DB-9BDDADE5AA5A}" presName="sibTrans" presStyleLbl="sibTrans2D1" presStyleIdx="4" presStyleCnt="6"/>
      <dgm:spPr/>
      <dgm:t>
        <a:bodyPr/>
        <a:lstStyle/>
        <a:p>
          <a:endParaRPr lang="en-US"/>
        </a:p>
      </dgm:t>
    </dgm:pt>
    <dgm:pt modelId="{9EAB0A72-E7D2-4EE6-9AF1-E52F86CB7F05}" type="pres">
      <dgm:prSet presAssocID="{DA6BB9E5-E72E-46E8-B5DB-9BDDADE5AA5A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09116B69-8A2C-43E8-BD82-FAFEEFD784D5}" type="pres">
      <dgm:prSet presAssocID="{D7794444-BA64-4A42-A534-77CEB4FF829B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DA5018-E819-4C33-A3D1-F0D9BA283558}" type="pres">
      <dgm:prSet presAssocID="{25FA2D4B-16AA-43A9-BA92-320E96D2EDE6}" presName="sibTrans" presStyleLbl="sibTrans2D1" presStyleIdx="5" presStyleCnt="6"/>
      <dgm:spPr/>
      <dgm:t>
        <a:bodyPr/>
        <a:lstStyle/>
        <a:p>
          <a:endParaRPr lang="en-US"/>
        </a:p>
      </dgm:t>
    </dgm:pt>
    <dgm:pt modelId="{47410482-AAF2-4B81-BB6A-D70FBF729510}" type="pres">
      <dgm:prSet presAssocID="{25FA2D4B-16AA-43A9-BA92-320E96D2EDE6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261D7F20-BA2C-4D36-82CE-2E92C832157A}" type="pres">
      <dgm:prSet presAssocID="{E036DE07-C56E-44EF-A149-0B92BECFBB7C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D99C65-0B69-400E-B5A7-17E6168801AA}" srcId="{D89F1FDA-FEC6-4101-815C-81EABDED1E3E}" destId="{50494AFA-D5A0-4845-A011-98889F620598}" srcOrd="2" destOrd="0" parTransId="{0A40A870-73EE-485E-8FF7-5F9AC33CCE35}" sibTransId="{FCDB214D-160A-4821-9E1F-1902CE6A1490}"/>
    <dgm:cxn modelId="{79B081B0-2459-454B-A4F3-303FDA753F22}" type="presOf" srcId="{3A68DC7A-B032-4929-B066-BB968698FE8C}" destId="{F8184DAB-C1D1-442B-AB4D-996D8A39080A}" srcOrd="0" destOrd="0" presId="urn:microsoft.com/office/officeart/2005/8/layout/process5"/>
    <dgm:cxn modelId="{0FD92A04-E71E-4352-AE4F-32CA6E572787}" type="presOf" srcId="{10A57AFE-09BA-4171-808E-EF5DFA684F03}" destId="{B16426EB-F9A4-46A5-BFD9-3ED029B54FD0}" srcOrd="0" destOrd="0" presId="urn:microsoft.com/office/officeart/2005/8/layout/process5"/>
    <dgm:cxn modelId="{166B4260-D8C5-49A4-A06D-396ABD99BE98}" type="presOf" srcId="{A9595698-2B3C-4A07-90CB-CB4828DDED5B}" destId="{392C5461-BF38-4BEB-B8D0-672089A4079D}" srcOrd="1" destOrd="0" presId="urn:microsoft.com/office/officeart/2005/8/layout/process5"/>
    <dgm:cxn modelId="{DEF5BC8B-6593-44EB-AFF9-37218531A1DF}" type="presOf" srcId="{46DBDD04-A1E9-4BEB-BFA4-743187B5A49A}" destId="{72495FFF-02D3-43EA-A37D-98E6A9B9602D}" srcOrd="0" destOrd="0" presId="urn:microsoft.com/office/officeart/2005/8/layout/process5"/>
    <dgm:cxn modelId="{2D7A262B-4F5F-423C-882B-0F8E007C4036}" type="presOf" srcId="{DA6BB9E5-E72E-46E8-B5DB-9BDDADE5AA5A}" destId="{9EAB0A72-E7D2-4EE6-9AF1-E52F86CB7F05}" srcOrd="1" destOrd="0" presId="urn:microsoft.com/office/officeart/2005/8/layout/process5"/>
    <dgm:cxn modelId="{D5A3E062-EECF-4920-8C17-37545049287C}" type="presOf" srcId="{FCDB214D-160A-4821-9E1F-1902CE6A1490}" destId="{3D436AE6-753D-4D34-9081-0AC80ED351BA}" srcOrd="1" destOrd="0" presId="urn:microsoft.com/office/officeart/2005/8/layout/process5"/>
    <dgm:cxn modelId="{D2564D4A-D4E8-4CE8-B8BD-691CAE015482}" type="presOf" srcId="{A9595698-2B3C-4A07-90CB-CB4828DDED5B}" destId="{05340FE8-7F9F-498F-A0B0-D83AFBC482CB}" srcOrd="0" destOrd="0" presId="urn:microsoft.com/office/officeart/2005/8/layout/process5"/>
    <dgm:cxn modelId="{F1555016-6355-4ED9-BB55-8408FC6E3A32}" type="presOf" srcId="{D7794444-BA64-4A42-A534-77CEB4FF829B}" destId="{09116B69-8A2C-43E8-BD82-FAFEEFD784D5}" srcOrd="0" destOrd="0" presId="urn:microsoft.com/office/officeart/2005/8/layout/process5"/>
    <dgm:cxn modelId="{D39B4E2F-1E37-42EB-87DA-CAADEAF62D9A}" type="presOf" srcId="{46DBDD04-A1E9-4BEB-BFA4-743187B5A49A}" destId="{D20F261E-F0DC-441C-833B-B34B6AE3994C}" srcOrd="1" destOrd="0" presId="urn:microsoft.com/office/officeart/2005/8/layout/process5"/>
    <dgm:cxn modelId="{CB39B110-6145-46BC-9C7D-AD0C272401C8}" type="presOf" srcId="{10A57AFE-09BA-4171-808E-EF5DFA684F03}" destId="{793A3FF7-DDD6-494F-9C44-84D453211594}" srcOrd="1" destOrd="0" presId="urn:microsoft.com/office/officeart/2005/8/layout/process5"/>
    <dgm:cxn modelId="{1EC40E2E-04E2-43AD-AB0C-50034716A83C}" type="presOf" srcId="{50494AFA-D5A0-4845-A011-98889F620598}" destId="{00731CEA-6A92-4A39-9622-DA1BC38273EF}" srcOrd="0" destOrd="0" presId="urn:microsoft.com/office/officeart/2005/8/layout/process5"/>
    <dgm:cxn modelId="{D51FFF5F-792A-4167-A654-C0E730727FBA}" type="presOf" srcId="{FCDB214D-160A-4821-9E1F-1902CE6A1490}" destId="{BBFE7FB3-0E2D-43D8-8AB5-324E8929E75A}" srcOrd="0" destOrd="0" presId="urn:microsoft.com/office/officeart/2005/8/layout/process5"/>
    <dgm:cxn modelId="{05E31239-7287-4375-A2A6-644DD7B18093}" srcId="{D89F1FDA-FEC6-4101-815C-81EABDED1E3E}" destId="{D7794444-BA64-4A42-A534-77CEB4FF829B}" srcOrd="5" destOrd="0" parTransId="{7A6DE860-685D-487C-9FF7-B269E9D02C93}" sibTransId="{25FA2D4B-16AA-43A9-BA92-320E96D2EDE6}"/>
    <dgm:cxn modelId="{61CF67ED-78C4-4E76-A69D-55E1A936F09A}" srcId="{D89F1FDA-FEC6-4101-815C-81EABDED1E3E}" destId="{BBEC2C38-4270-46A7-B093-25B18951B0AB}" srcOrd="1" destOrd="0" parTransId="{E8C851C0-7E67-4BF3-B78C-15EE11A7E6EB}" sibTransId="{A9595698-2B3C-4A07-90CB-CB4828DDED5B}"/>
    <dgm:cxn modelId="{C00FBFA1-181F-47E3-A9EE-ED837BFC1691}" type="presOf" srcId="{D89F1FDA-FEC6-4101-815C-81EABDED1E3E}" destId="{43513350-91F8-46FF-A2CD-DCBC43EB39C8}" srcOrd="0" destOrd="0" presId="urn:microsoft.com/office/officeart/2005/8/layout/process5"/>
    <dgm:cxn modelId="{AD7FBC3C-64E6-42D1-A3FF-4EE2CB05B43A}" srcId="{D89F1FDA-FEC6-4101-815C-81EABDED1E3E}" destId="{3A68DC7A-B032-4929-B066-BB968698FE8C}" srcOrd="3" destOrd="0" parTransId="{DC409C7E-2650-4889-9861-6711275EB86C}" sibTransId="{46DBDD04-A1E9-4BEB-BFA4-743187B5A49A}"/>
    <dgm:cxn modelId="{4FF3475E-196F-4DD8-BF8D-75A5D6180F63}" srcId="{D89F1FDA-FEC6-4101-815C-81EABDED1E3E}" destId="{A32A4C3C-605C-4937-BC38-664514FC16AA}" srcOrd="0" destOrd="0" parTransId="{C8064A3F-0C55-408D-B8C1-41F86101DDCB}" sibTransId="{10A57AFE-09BA-4171-808E-EF5DFA684F03}"/>
    <dgm:cxn modelId="{B80B0CAE-696D-42CC-93F7-4EF5F1DCF333}" type="presOf" srcId="{DA6BB9E5-E72E-46E8-B5DB-9BDDADE5AA5A}" destId="{AC8A61FF-7D5A-410D-A694-E30173C2A3AB}" srcOrd="0" destOrd="0" presId="urn:microsoft.com/office/officeart/2005/8/layout/process5"/>
    <dgm:cxn modelId="{CB1646BC-4D4B-4BE6-8DEB-A84A323DA039}" type="presOf" srcId="{25FA2D4B-16AA-43A9-BA92-320E96D2EDE6}" destId="{C6DA5018-E819-4C33-A3D1-F0D9BA283558}" srcOrd="0" destOrd="0" presId="urn:microsoft.com/office/officeart/2005/8/layout/process5"/>
    <dgm:cxn modelId="{08FBE90F-CC05-4451-859B-B5C3F5271509}" srcId="{D89F1FDA-FEC6-4101-815C-81EABDED1E3E}" destId="{E036DE07-C56E-44EF-A149-0B92BECFBB7C}" srcOrd="6" destOrd="0" parTransId="{8E3777B2-4BB3-4FDC-8661-EEA96D637789}" sibTransId="{CA1CAADD-9733-4242-BA17-7620895ABE9C}"/>
    <dgm:cxn modelId="{7AB2D13D-E0D6-4362-AB57-3BE94E0A9776}" type="presOf" srcId="{E036DE07-C56E-44EF-A149-0B92BECFBB7C}" destId="{261D7F20-BA2C-4D36-82CE-2E92C832157A}" srcOrd="0" destOrd="0" presId="urn:microsoft.com/office/officeart/2005/8/layout/process5"/>
    <dgm:cxn modelId="{0F58C237-72A2-4B8E-B6D6-9F262C8BAD78}" srcId="{D89F1FDA-FEC6-4101-815C-81EABDED1E3E}" destId="{9A5D2926-9975-43C0-88EC-BC999DB8F3E2}" srcOrd="4" destOrd="0" parTransId="{54C2DB09-EEA2-4B38-9459-93B176F43C26}" sibTransId="{DA6BB9E5-E72E-46E8-B5DB-9BDDADE5AA5A}"/>
    <dgm:cxn modelId="{D44F56D8-90FC-4380-9100-2CFE91A4BEF7}" type="presOf" srcId="{A32A4C3C-605C-4937-BC38-664514FC16AA}" destId="{7F46707D-8FAC-46B8-A83E-C6E2C38FC012}" srcOrd="0" destOrd="0" presId="urn:microsoft.com/office/officeart/2005/8/layout/process5"/>
    <dgm:cxn modelId="{D3642CDA-21E5-4E25-BA04-29213C0A25BE}" type="presOf" srcId="{25FA2D4B-16AA-43A9-BA92-320E96D2EDE6}" destId="{47410482-AAF2-4B81-BB6A-D70FBF729510}" srcOrd="1" destOrd="0" presId="urn:microsoft.com/office/officeart/2005/8/layout/process5"/>
    <dgm:cxn modelId="{3413BDE4-461E-4673-8C10-F2E7A61C9656}" type="presOf" srcId="{9A5D2926-9975-43C0-88EC-BC999DB8F3E2}" destId="{C879127B-BD81-42D5-B445-6F2B1C0BACDC}" srcOrd="0" destOrd="0" presId="urn:microsoft.com/office/officeart/2005/8/layout/process5"/>
    <dgm:cxn modelId="{83A0653B-90D1-40CB-B537-FF5ABC4CAD7C}" type="presOf" srcId="{BBEC2C38-4270-46A7-B093-25B18951B0AB}" destId="{CFC9F5E1-1C5F-4592-B7BB-444679953DF3}" srcOrd="0" destOrd="0" presId="urn:microsoft.com/office/officeart/2005/8/layout/process5"/>
    <dgm:cxn modelId="{593EAC4C-F62E-4635-B5E6-729E7ACE326F}" type="presParOf" srcId="{43513350-91F8-46FF-A2CD-DCBC43EB39C8}" destId="{7F46707D-8FAC-46B8-A83E-C6E2C38FC012}" srcOrd="0" destOrd="0" presId="urn:microsoft.com/office/officeart/2005/8/layout/process5"/>
    <dgm:cxn modelId="{6FE7B7B5-9716-460A-9B6B-B2E075137616}" type="presParOf" srcId="{43513350-91F8-46FF-A2CD-DCBC43EB39C8}" destId="{B16426EB-F9A4-46A5-BFD9-3ED029B54FD0}" srcOrd="1" destOrd="0" presId="urn:microsoft.com/office/officeart/2005/8/layout/process5"/>
    <dgm:cxn modelId="{B425E9AC-AB54-4170-876F-B2431FF16BE2}" type="presParOf" srcId="{B16426EB-F9A4-46A5-BFD9-3ED029B54FD0}" destId="{793A3FF7-DDD6-494F-9C44-84D453211594}" srcOrd="0" destOrd="0" presId="urn:microsoft.com/office/officeart/2005/8/layout/process5"/>
    <dgm:cxn modelId="{B86BAB7E-7CF9-49CB-95F2-67715497BCAD}" type="presParOf" srcId="{43513350-91F8-46FF-A2CD-DCBC43EB39C8}" destId="{CFC9F5E1-1C5F-4592-B7BB-444679953DF3}" srcOrd="2" destOrd="0" presId="urn:microsoft.com/office/officeart/2005/8/layout/process5"/>
    <dgm:cxn modelId="{DAA2C185-F0F3-46D0-AD31-1DFC15F6CA57}" type="presParOf" srcId="{43513350-91F8-46FF-A2CD-DCBC43EB39C8}" destId="{05340FE8-7F9F-498F-A0B0-D83AFBC482CB}" srcOrd="3" destOrd="0" presId="urn:microsoft.com/office/officeart/2005/8/layout/process5"/>
    <dgm:cxn modelId="{D22BCB4C-7AEE-40E2-8178-E618DC49546E}" type="presParOf" srcId="{05340FE8-7F9F-498F-A0B0-D83AFBC482CB}" destId="{392C5461-BF38-4BEB-B8D0-672089A4079D}" srcOrd="0" destOrd="0" presId="urn:microsoft.com/office/officeart/2005/8/layout/process5"/>
    <dgm:cxn modelId="{2E6E70A5-901B-4DE1-A853-55BA89772F94}" type="presParOf" srcId="{43513350-91F8-46FF-A2CD-DCBC43EB39C8}" destId="{00731CEA-6A92-4A39-9622-DA1BC38273EF}" srcOrd="4" destOrd="0" presId="urn:microsoft.com/office/officeart/2005/8/layout/process5"/>
    <dgm:cxn modelId="{7D58AC6B-CABC-4D0D-8439-355D45828A5A}" type="presParOf" srcId="{43513350-91F8-46FF-A2CD-DCBC43EB39C8}" destId="{BBFE7FB3-0E2D-43D8-8AB5-324E8929E75A}" srcOrd="5" destOrd="0" presId="urn:microsoft.com/office/officeart/2005/8/layout/process5"/>
    <dgm:cxn modelId="{5D4A23D1-5D43-4FBC-AA79-5FC83750A086}" type="presParOf" srcId="{BBFE7FB3-0E2D-43D8-8AB5-324E8929E75A}" destId="{3D436AE6-753D-4D34-9081-0AC80ED351BA}" srcOrd="0" destOrd="0" presId="urn:microsoft.com/office/officeart/2005/8/layout/process5"/>
    <dgm:cxn modelId="{FEDD0DDA-2461-4D86-AAF4-AB7683BE0580}" type="presParOf" srcId="{43513350-91F8-46FF-A2CD-DCBC43EB39C8}" destId="{F8184DAB-C1D1-442B-AB4D-996D8A39080A}" srcOrd="6" destOrd="0" presId="urn:microsoft.com/office/officeart/2005/8/layout/process5"/>
    <dgm:cxn modelId="{9D5A75E6-711B-4D5E-A3E8-32C0964E1FF4}" type="presParOf" srcId="{43513350-91F8-46FF-A2CD-DCBC43EB39C8}" destId="{72495FFF-02D3-43EA-A37D-98E6A9B9602D}" srcOrd="7" destOrd="0" presId="urn:microsoft.com/office/officeart/2005/8/layout/process5"/>
    <dgm:cxn modelId="{E11839F7-998E-42BC-94EE-40D6C2344E6F}" type="presParOf" srcId="{72495FFF-02D3-43EA-A37D-98E6A9B9602D}" destId="{D20F261E-F0DC-441C-833B-B34B6AE3994C}" srcOrd="0" destOrd="0" presId="urn:microsoft.com/office/officeart/2005/8/layout/process5"/>
    <dgm:cxn modelId="{29757AA2-8178-4841-B131-A84AC49B9E74}" type="presParOf" srcId="{43513350-91F8-46FF-A2CD-DCBC43EB39C8}" destId="{C879127B-BD81-42D5-B445-6F2B1C0BACDC}" srcOrd="8" destOrd="0" presId="urn:microsoft.com/office/officeart/2005/8/layout/process5"/>
    <dgm:cxn modelId="{DE0803AF-77EF-4CBD-AA19-B28BA1E1D51F}" type="presParOf" srcId="{43513350-91F8-46FF-A2CD-DCBC43EB39C8}" destId="{AC8A61FF-7D5A-410D-A694-E30173C2A3AB}" srcOrd="9" destOrd="0" presId="urn:microsoft.com/office/officeart/2005/8/layout/process5"/>
    <dgm:cxn modelId="{D1D1DDDC-7972-4403-AC2B-D3F955BD3D9B}" type="presParOf" srcId="{AC8A61FF-7D5A-410D-A694-E30173C2A3AB}" destId="{9EAB0A72-E7D2-4EE6-9AF1-E52F86CB7F05}" srcOrd="0" destOrd="0" presId="urn:microsoft.com/office/officeart/2005/8/layout/process5"/>
    <dgm:cxn modelId="{99FEBB7E-8FDF-4390-BD43-D83CF57BA76D}" type="presParOf" srcId="{43513350-91F8-46FF-A2CD-DCBC43EB39C8}" destId="{09116B69-8A2C-43E8-BD82-FAFEEFD784D5}" srcOrd="10" destOrd="0" presId="urn:microsoft.com/office/officeart/2005/8/layout/process5"/>
    <dgm:cxn modelId="{D68238CA-A183-4F45-9A3C-35F26C813A20}" type="presParOf" srcId="{43513350-91F8-46FF-A2CD-DCBC43EB39C8}" destId="{C6DA5018-E819-4C33-A3D1-F0D9BA283558}" srcOrd="11" destOrd="0" presId="urn:microsoft.com/office/officeart/2005/8/layout/process5"/>
    <dgm:cxn modelId="{687F1509-CAE3-471A-8937-3FADD0A2CE51}" type="presParOf" srcId="{C6DA5018-E819-4C33-A3D1-F0D9BA283558}" destId="{47410482-AAF2-4B81-BB6A-D70FBF729510}" srcOrd="0" destOrd="0" presId="urn:microsoft.com/office/officeart/2005/8/layout/process5"/>
    <dgm:cxn modelId="{71FBEA14-DFBE-46C1-9F9D-BBCA47D73E27}" type="presParOf" srcId="{43513350-91F8-46FF-A2CD-DCBC43EB39C8}" destId="{261D7F20-BA2C-4D36-82CE-2E92C832157A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6B619-5C3A-4FC1-811E-B483D90AD461}">
      <dsp:nvSpPr>
        <dsp:cNvPr id="0" name=""/>
        <dsp:cNvSpPr/>
      </dsp:nvSpPr>
      <dsp:spPr>
        <a:xfrm>
          <a:off x="-5312763" y="-813628"/>
          <a:ext cx="6326256" cy="6326256"/>
        </a:xfrm>
        <a:prstGeom prst="blockArc">
          <a:avLst>
            <a:gd name="adj1" fmla="val 18900000"/>
            <a:gd name="adj2" fmla="val 2700000"/>
            <a:gd name="adj3" fmla="val 341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84211-B469-444F-9FE2-F78348E00162}">
      <dsp:nvSpPr>
        <dsp:cNvPr id="0" name=""/>
        <dsp:cNvSpPr/>
      </dsp:nvSpPr>
      <dsp:spPr>
        <a:xfrm>
          <a:off x="443216" y="293593"/>
          <a:ext cx="5587568" cy="587562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66378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Theoretic</a:t>
          </a:r>
          <a:endParaRPr lang="en-US" sz="3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3216" y="293593"/>
        <a:ext cx="5587568" cy="587562"/>
      </dsp:txXfrm>
    </dsp:sp>
    <dsp:sp modelId="{FA066C08-BFF7-4033-8609-C776D6BFA0CB}">
      <dsp:nvSpPr>
        <dsp:cNvPr id="0" name=""/>
        <dsp:cNvSpPr/>
      </dsp:nvSpPr>
      <dsp:spPr>
        <a:xfrm>
          <a:off x="75989" y="220148"/>
          <a:ext cx="734453" cy="734453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</dsp:sp>
    <dsp:sp modelId="{77A89BA2-05BD-4F5C-835F-47F8E3CCA6B2}">
      <dsp:nvSpPr>
        <dsp:cNvPr id="0" name=""/>
        <dsp:cNvSpPr/>
      </dsp:nvSpPr>
      <dsp:spPr>
        <a:xfrm>
          <a:off x="864246" y="1174656"/>
          <a:ext cx="5166537" cy="587562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466378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Empirical</a:t>
          </a:r>
          <a:endParaRPr lang="en-US" sz="30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4246" y="1174656"/>
        <a:ext cx="5166537" cy="587562"/>
      </dsp:txXfrm>
    </dsp:sp>
    <dsp:sp modelId="{8A57FEB4-E693-41BC-AC6B-2EADA2CEA380}">
      <dsp:nvSpPr>
        <dsp:cNvPr id="0" name=""/>
        <dsp:cNvSpPr/>
      </dsp:nvSpPr>
      <dsp:spPr>
        <a:xfrm>
          <a:off x="497019" y="1101210"/>
          <a:ext cx="734453" cy="734453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5385E339-74A1-4DA9-A1C9-1DB76A5B8BC0}">
      <dsp:nvSpPr>
        <dsp:cNvPr id="0" name=""/>
        <dsp:cNvSpPr/>
      </dsp:nvSpPr>
      <dsp:spPr>
        <a:xfrm>
          <a:off x="993468" y="2055718"/>
          <a:ext cx="5037315" cy="587562"/>
        </a:xfrm>
        <a:prstGeom prst="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466378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Nomothetic</a:t>
          </a:r>
          <a:endParaRPr lang="en-US" sz="30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93468" y="2055718"/>
        <a:ext cx="5037315" cy="587562"/>
      </dsp:txXfrm>
    </dsp:sp>
    <dsp:sp modelId="{CC182B44-9038-4EA3-B6EA-F3E231D2FCF9}">
      <dsp:nvSpPr>
        <dsp:cNvPr id="0" name=""/>
        <dsp:cNvSpPr/>
      </dsp:nvSpPr>
      <dsp:spPr>
        <a:xfrm>
          <a:off x="626242" y="1982273"/>
          <a:ext cx="734453" cy="734453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A8F9702D-3411-428E-9621-90E151DC3276}">
      <dsp:nvSpPr>
        <dsp:cNvPr id="0" name=""/>
        <dsp:cNvSpPr/>
      </dsp:nvSpPr>
      <dsp:spPr>
        <a:xfrm>
          <a:off x="864246" y="2936781"/>
          <a:ext cx="5166537" cy="587562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466378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Probabilistic</a:t>
          </a:r>
          <a:endParaRPr lang="en-US" sz="3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4246" y="2936781"/>
        <a:ext cx="5166537" cy="587562"/>
      </dsp:txXfrm>
    </dsp:sp>
    <dsp:sp modelId="{4057D8AB-514F-4D02-B17C-90368B3686BF}">
      <dsp:nvSpPr>
        <dsp:cNvPr id="0" name=""/>
        <dsp:cNvSpPr/>
      </dsp:nvSpPr>
      <dsp:spPr>
        <a:xfrm>
          <a:off x="497019" y="2863335"/>
          <a:ext cx="734453" cy="734453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AA58AEB8-558C-4247-9AE0-5626D1AD70B3}">
      <dsp:nvSpPr>
        <dsp:cNvPr id="0" name=""/>
        <dsp:cNvSpPr/>
      </dsp:nvSpPr>
      <dsp:spPr>
        <a:xfrm>
          <a:off x="443216" y="3817843"/>
          <a:ext cx="5587568" cy="5875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6378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Causal</a:t>
          </a:r>
          <a:endParaRPr lang="en-US" sz="30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3216" y="3817843"/>
        <a:ext cx="5587568" cy="587562"/>
      </dsp:txXfrm>
    </dsp:sp>
    <dsp:sp modelId="{90982065-2B1A-407B-86B3-A97E94587D23}">
      <dsp:nvSpPr>
        <dsp:cNvPr id="0" name=""/>
        <dsp:cNvSpPr/>
      </dsp:nvSpPr>
      <dsp:spPr>
        <a:xfrm>
          <a:off x="75989" y="3744398"/>
          <a:ext cx="734453" cy="7344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46707D-8FAC-46B8-A83E-C6E2C38FC012}">
      <dsp:nvSpPr>
        <dsp:cNvPr id="0" name=""/>
        <dsp:cNvSpPr/>
      </dsp:nvSpPr>
      <dsp:spPr>
        <a:xfrm>
          <a:off x="7233" y="8959"/>
          <a:ext cx="2161877" cy="12971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Identify a broad problem area</a:t>
          </a:r>
          <a:endParaRPr lang="en-US" sz="18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225" y="46951"/>
        <a:ext cx="2085893" cy="1221142"/>
      </dsp:txXfrm>
    </dsp:sp>
    <dsp:sp modelId="{B16426EB-F9A4-46A5-BFD9-3ED029B54FD0}">
      <dsp:nvSpPr>
        <dsp:cNvPr id="0" name=""/>
        <dsp:cNvSpPr/>
      </dsp:nvSpPr>
      <dsp:spPr>
        <a:xfrm>
          <a:off x="2359355" y="389449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 z="-25400"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59355" y="496678"/>
        <a:ext cx="320822" cy="321687"/>
      </dsp:txXfrm>
    </dsp:sp>
    <dsp:sp modelId="{CFC9F5E1-1C5F-4592-B7BB-444679953DF3}">
      <dsp:nvSpPr>
        <dsp:cNvPr id="0" name=""/>
        <dsp:cNvSpPr/>
      </dsp:nvSpPr>
      <dsp:spPr>
        <a:xfrm>
          <a:off x="3033861" y="8959"/>
          <a:ext cx="2161877" cy="12971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Define the problem statement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71853" y="46951"/>
        <a:ext cx="2085893" cy="1221142"/>
      </dsp:txXfrm>
    </dsp:sp>
    <dsp:sp modelId="{05340FE8-7F9F-498F-A0B0-D83AFBC482CB}">
      <dsp:nvSpPr>
        <dsp:cNvPr id="0" name=""/>
        <dsp:cNvSpPr/>
      </dsp:nvSpPr>
      <dsp:spPr>
        <a:xfrm>
          <a:off x="5385983" y="389449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 z="-25400"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85983" y="496678"/>
        <a:ext cx="320822" cy="321687"/>
      </dsp:txXfrm>
    </dsp:sp>
    <dsp:sp modelId="{00731CEA-6A92-4A39-9622-DA1BC38273EF}">
      <dsp:nvSpPr>
        <dsp:cNvPr id="0" name=""/>
        <dsp:cNvSpPr/>
      </dsp:nvSpPr>
      <dsp:spPr>
        <a:xfrm>
          <a:off x="6060489" y="8959"/>
          <a:ext cx="2161877" cy="12971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Develop hypothesis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98481" y="46951"/>
        <a:ext cx="2085893" cy="1221142"/>
      </dsp:txXfrm>
    </dsp:sp>
    <dsp:sp modelId="{BBFE7FB3-0E2D-43D8-8AB5-324E8929E75A}">
      <dsp:nvSpPr>
        <dsp:cNvPr id="0" name=""/>
        <dsp:cNvSpPr/>
      </dsp:nvSpPr>
      <dsp:spPr>
        <a:xfrm rot="5400000">
          <a:off x="6912269" y="1457417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 z="-25400"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6980585" y="1496331"/>
        <a:ext cx="321687" cy="320822"/>
      </dsp:txXfrm>
    </dsp:sp>
    <dsp:sp modelId="{F8184DAB-C1D1-442B-AB4D-996D8A39080A}">
      <dsp:nvSpPr>
        <dsp:cNvPr id="0" name=""/>
        <dsp:cNvSpPr/>
      </dsp:nvSpPr>
      <dsp:spPr>
        <a:xfrm>
          <a:off x="6060489" y="2170836"/>
          <a:ext cx="2161877" cy="12971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Determine measures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98481" y="2208828"/>
        <a:ext cx="2085893" cy="1221142"/>
      </dsp:txXfrm>
    </dsp:sp>
    <dsp:sp modelId="{72495FFF-02D3-43EA-A37D-98E6A9B9602D}">
      <dsp:nvSpPr>
        <dsp:cNvPr id="0" name=""/>
        <dsp:cNvSpPr/>
      </dsp:nvSpPr>
      <dsp:spPr>
        <a:xfrm rot="10817646">
          <a:off x="5396179" y="2543573"/>
          <a:ext cx="469449" cy="536145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 z="-25400"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5537013" y="2651163"/>
        <a:ext cx="328614" cy="321687"/>
      </dsp:txXfrm>
    </dsp:sp>
    <dsp:sp modelId="{C879127B-BD81-42D5-B445-6F2B1C0BACDC}">
      <dsp:nvSpPr>
        <dsp:cNvPr id="0" name=""/>
        <dsp:cNvSpPr/>
      </dsp:nvSpPr>
      <dsp:spPr>
        <a:xfrm>
          <a:off x="3012869" y="2155193"/>
          <a:ext cx="2161877" cy="12971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collection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50861" y="2193185"/>
        <a:ext cx="2085893" cy="1221142"/>
      </dsp:txXfrm>
    </dsp:sp>
    <dsp:sp modelId="{AC8A61FF-7D5A-410D-A694-E30173C2A3AB}">
      <dsp:nvSpPr>
        <dsp:cNvPr id="0" name=""/>
        <dsp:cNvSpPr/>
      </dsp:nvSpPr>
      <dsp:spPr>
        <a:xfrm rot="10782108">
          <a:off x="2380047" y="2543439"/>
          <a:ext cx="447198" cy="536145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 z="-25400"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514205" y="2650319"/>
        <a:ext cx="313039" cy="321687"/>
      </dsp:txXfrm>
    </dsp:sp>
    <dsp:sp modelId="{09116B69-8A2C-43E8-BD82-FAFEEFD784D5}">
      <dsp:nvSpPr>
        <dsp:cNvPr id="0" name=""/>
        <dsp:cNvSpPr/>
      </dsp:nvSpPr>
      <dsp:spPr>
        <a:xfrm>
          <a:off x="7233" y="2170836"/>
          <a:ext cx="2161877" cy="12971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analysis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225" y="2208828"/>
        <a:ext cx="2085893" cy="1221142"/>
      </dsp:txXfrm>
    </dsp:sp>
    <dsp:sp modelId="{C6DA5018-E819-4C33-A3D1-F0D9BA283558}">
      <dsp:nvSpPr>
        <dsp:cNvPr id="0" name=""/>
        <dsp:cNvSpPr/>
      </dsp:nvSpPr>
      <dsp:spPr>
        <a:xfrm rot="5400000">
          <a:off x="859012" y="3619294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 z="-25400"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927328" y="3658208"/>
        <a:ext cx="321687" cy="320822"/>
      </dsp:txXfrm>
    </dsp:sp>
    <dsp:sp modelId="{261D7F20-BA2C-4D36-82CE-2E92C832157A}">
      <dsp:nvSpPr>
        <dsp:cNvPr id="0" name=""/>
        <dsp:cNvSpPr/>
      </dsp:nvSpPr>
      <dsp:spPr>
        <a:xfrm>
          <a:off x="7233" y="4332714"/>
          <a:ext cx="2161877" cy="12971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Interpretation of data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225" y="4370706"/>
        <a:ext cx="2085893" cy="1221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685800"/>
            <a:ext cx="9601200" cy="27432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r">
              <a:defRPr sz="6600" b="1" cap="none" spc="5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4343400"/>
            <a:ext cx="9326880" cy="1828800"/>
          </a:xfrm>
        </p:spPr>
        <p:txBody>
          <a:bodyPr>
            <a:normAutofit/>
          </a:bodyPr>
          <a:lstStyle>
            <a:lvl1pPr marL="0" indent="0" algn="r">
              <a:buNone/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Arial Rounded MT Bol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8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52400"/>
            <a:ext cx="10607040" cy="6096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defRPr sz="2800" b="1" cap="none" spc="0">
                <a:ln w="11430"/>
                <a:solidFill>
                  <a:srgbClr val="FFC000"/>
                </a:solidFill>
                <a:effectLst>
                  <a:outerShdw blurRad="50800" dist="76200" dir="3000000" sx="101000" sy="101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 Rounded MT Bold" pitchFamily="34" charset="0"/>
              </a:defRPr>
            </a:lvl1pPr>
            <a:lvl2pPr>
              <a:defRPr>
                <a:latin typeface="Arial Rounded MT Bold" pitchFamily="34" charset="0"/>
              </a:defRPr>
            </a:lvl2pPr>
            <a:lvl3pPr>
              <a:defRPr>
                <a:latin typeface="Arial Rounded MT Bold" pitchFamily="34" charset="0"/>
              </a:defRPr>
            </a:lvl3pPr>
            <a:lvl4pPr>
              <a:defRPr>
                <a:latin typeface="Arial Rounded MT Bold" pitchFamily="34" charset="0"/>
              </a:defRPr>
            </a:lvl4pPr>
            <a:lvl5pPr>
              <a:defRPr>
                <a:latin typeface="Arial Rounded MT Bold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68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4406901"/>
            <a:ext cx="932688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2906713"/>
            <a:ext cx="932688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43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600201"/>
            <a:ext cx="48463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1600201"/>
            <a:ext cx="48463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5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535113"/>
            <a:ext cx="484822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2174875"/>
            <a:ext cx="484822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1" y="1535113"/>
            <a:ext cx="48501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2174875"/>
            <a:ext cx="48501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73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1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8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3050"/>
            <a:ext cx="360997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0" y="273051"/>
            <a:ext cx="61341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435101"/>
            <a:ext cx="360997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341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6" y="4800600"/>
            <a:ext cx="658368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6" y="612775"/>
            <a:ext cx="658368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6" y="5367338"/>
            <a:ext cx="65836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7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75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274639"/>
            <a:ext cx="24688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274639"/>
            <a:ext cx="722376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9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600201"/>
            <a:ext cx="987552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0F96A-24EF-4F12-B533-662E3A42A829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52A30-1F52-486E-9948-926AA6371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7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dictionary.cambridge.org/dictionary/british/research_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METODE PENELITIAN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Penelitian Ilmiah</a:t>
            </a:r>
          </a:p>
          <a:p>
            <a:r>
              <a:rPr lang="en-US" dirty="0"/>
              <a:t>(</a:t>
            </a:r>
            <a:r>
              <a:rPr lang="en-US" i="1" dirty="0" smtClean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Scientific Research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666" y="5270402"/>
            <a:ext cx="18261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02</a:t>
            </a:r>
            <a:endParaRPr lang="en-US" sz="9600" b="1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7146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Sifat Penelitian Ilmiah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“... Any sort of careful, systematic, patient study and investigation in some field of knowledge, undertaken to discover or establish facts and principles” (</a:t>
            </a:r>
            <a:r>
              <a:rPr lang="en-US" sz="1400" dirty="0" err="1">
                <a:solidFill>
                  <a:srgbClr val="0000FF"/>
                </a:solidFill>
              </a:rPr>
              <a:t>Fraenkel</a:t>
            </a:r>
            <a:r>
              <a:rPr lang="en-US" sz="1400" dirty="0">
                <a:solidFill>
                  <a:srgbClr val="0000FF"/>
                </a:solidFill>
              </a:rPr>
              <a:t> &amp; </a:t>
            </a:r>
            <a:r>
              <a:rPr lang="en-US" sz="1400" dirty="0" err="1">
                <a:solidFill>
                  <a:srgbClr val="0000FF"/>
                </a:solidFill>
              </a:rPr>
              <a:t>Wallen</a:t>
            </a:r>
            <a:r>
              <a:rPr lang="en-US" sz="2400" dirty="0"/>
              <a:t>)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Business research … </a:t>
            </a:r>
            <a:r>
              <a:rPr lang="en-US" sz="2400" dirty="0" smtClean="0"/>
              <a:t>organized, systematic, data-based, critical, objective, scientific inquiry or investigation into a specific problem, undertaken with the purpose of finding answer or solution to it. (</a:t>
            </a:r>
            <a:r>
              <a:rPr lang="en-US" sz="1400" dirty="0" err="1" smtClean="0">
                <a:solidFill>
                  <a:srgbClr val="0000FF"/>
                </a:solidFill>
              </a:rPr>
              <a:t>Sekaran</a:t>
            </a:r>
            <a:r>
              <a:rPr lang="en-US" sz="1400" dirty="0" smtClean="0">
                <a:solidFill>
                  <a:srgbClr val="0000FF"/>
                </a:solidFill>
              </a:rPr>
              <a:t>, 2011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a detailed study of a subject, especially in order to discover (new) information or reach a (new) </a:t>
            </a:r>
            <a:r>
              <a:rPr lang="en-US" sz="2400" dirty="0" smtClean="0"/>
              <a:t>understanding (</a:t>
            </a:r>
            <a:r>
              <a:rPr lang="en-US" sz="1400" u="sng" dirty="0" smtClean="0">
                <a:solidFill>
                  <a:srgbClr val="0000FF"/>
                </a:solidFill>
                <a:hlinkClick r:id="rId2"/>
              </a:rPr>
              <a:t>http://dictionary.cambridge.org/dictionary/british/research_1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74320" y="1006312"/>
            <a:ext cx="3212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RESEARCH DEFINITION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67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346" y="5215977"/>
            <a:ext cx="2103120" cy="154405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5257801"/>
            <a:ext cx="2103120" cy="15022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Sifat Penelitian Ilmiah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97280" y="1905000"/>
            <a:ext cx="2194560" cy="609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MASALAH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80960" y="1905000"/>
            <a:ext cx="2194560" cy="609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SOLUSI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657600" y="1905000"/>
            <a:ext cx="3840480" cy="609600"/>
          </a:xfrm>
          <a:prstGeom prst="rightArrow">
            <a:avLst>
              <a:gd name="adj1" fmla="val 75926"/>
              <a:gd name="adj2" fmla="val 87037"/>
            </a:avLst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PENELITIAN ILMIAH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349240" y="1524000"/>
            <a:ext cx="0" cy="53340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251960" y="838200"/>
            <a:ext cx="2194560" cy="685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ILMU / TEORI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663" y="3047999"/>
            <a:ext cx="437626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LOGICO – HYPOTHETICO - </a:t>
            </a:r>
            <a:r>
              <a:rPr lang="en-US" sz="2000" b="1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VERIFICATIve</a:t>
            </a:r>
            <a:endParaRPr lang="en-US" sz="2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349240" y="2514600"/>
            <a:ext cx="0" cy="53340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Horizontal Scroll 12"/>
          <p:cNvSpPr/>
          <p:nvPr/>
        </p:nvSpPr>
        <p:spPr>
          <a:xfrm>
            <a:off x="1097280" y="4343400"/>
            <a:ext cx="2103120" cy="1033272"/>
          </a:xfrm>
          <a:prstGeom prst="horizontalScroll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KRITERIA ILMIAH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Horizontal Scroll 13"/>
          <p:cNvSpPr/>
          <p:nvPr/>
        </p:nvSpPr>
        <p:spPr>
          <a:xfrm>
            <a:off x="7684346" y="4343400"/>
            <a:ext cx="2103120" cy="1033272"/>
          </a:xfrm>
          <a:prstGeom prst="horizontalScroll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PROSEDUR ILMIAH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Curved Connector 15"/>
          <p:cNvCxnSpPr>
            <a:stCxn id="25" idx="2"/>
            <a:endCxn id="13" idx="3"/>
          </p:cNvCxnSpPr>
          <p:nvPr/>
        </p:nvCxnSpPr>
        <p:spPr>
          <a:xfrm rot="5400000">
            <a:off x="3674869" y="3373748"/>
            <a:ext cx="1011819" cy="1960756"/>
          </a:xfrm>
          <a:prstGeom prst="curvedConnector2">
            <a:avLst/>
          </a:prstGeom>
          <a:ln w="762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25" idx="2"/>
            <a:endCxn id="14" idx="1"/>
          </p:cNvCxnSpPr>
          <p:nvPr/>
        </p:nvCxnSpPr>
        <p:spPr>
          <a:xfrm rot="16200000" flipH="1">
            <a:off x="5916842" y="3092531"/>
            <a:ext cx="1011819" cy="2523190"/>
          </a:xfrm>
          <a:prstGeom prst="curvedConnector2">
            <a:avLst/>
          </a:prstGeom>
          <a:ln w="762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739837" y="3448107"/>
            <a:ext cx="284263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Hypotetico</a:t>
            </a:r>
            <a:r>
              <a:rPr lang="en-US" sz="2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-deductive</a:t>
            </a:r>
            <a:endParaRPr lang="en-US" sz="2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074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Kriteria Penelitian Ilmiah</a:t>
            </a:r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82880" y="1271856"/>
            <a:ext cx="102412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63550" marR="0" lvl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PURPOSIVENESS: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memiliki tujuan yang jelas.</a:t>
            </a:r>
          </a:p>
          <a:p>
            <a:pPr marL="463550" marR="0" lvl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itchFamily="34" charset="0"/>
              <a:cs typeface="Arial" pitchFamily="34" charset="0"/>
            </a:endParaRP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RIGOR</a:t>
            </a: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memiliki landasan teoretis, menggunakan  </a:t>
            </a:r>
            <a:r>
              <a:rPr kumimoji="0" lang="sv-SE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metode ilmiah, didukung oleh data yang valid dan reliabel.</a:t>
            </a: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itchFamily="34" charset="0"/>
              <a:cs typeface="Arial" pitchFamily="34" charset="0"/>
            </a:endParaRP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TESTABILITY</a:t>
            </a: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hipotesis harus dapat diuji.</a:t>
            </a: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itchFamily="34" charset="0"/>
              <a:cs typeface="Arial" pitchFamily="34" charset="0"/>
            </a:endParaRP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REPLICABILITY</a:t>
            </a: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hasil penelitian dimungkinkan untuk dapat dikaji ulang pada objek yang berbeda.</a:t>
            </a: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itchFamily="34" charset="0"/>
              <a:cs typeface="Arial" pitchFamily="34" charset="0"/>
            </a:endParaRP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PRECISION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dan 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CONFIDANCE</a:t>
            </a: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seberapa dekat hasil penelitian dengan kenyataan dan tingkat keyakinan peneliti terhadap kebenaran hasil penelitian</a:t>
            </a: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itchFamily="34" charset="0"/>
              <a:cs typeface="Arial" pitchFamily="34" charset="0"/>
              <a:sym typeface="Symbol" pitchFamily="18" charset="2"/>
            </a:endParaRP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OBJECTIVITY</a:t>
            </a: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: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GB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simpulan hasil penelitian didasarkan pada data aktual bukan </a:t>
            </a:r>
            <a:r>
              <a:rPr kumimoji="0" lang="en-GB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mengandalkan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perasaan peneliti</a:t>
            </a: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itchFamily="34" charset="0"/>
              <a:cs typeface="Arial" pitchFamily="34" charset="0"/>
              <a:sym typeface="Symbol" pitchFamily="18" charset="2"/>
            </a:endParaRP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GENERALIZABILITY</a:t>
            </a: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: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hasil penelitian memiliki kemampuan untuk menjelaskan dan memprediksi fenomena yang sama pada objek yang lebih luas. </a:t>
            </a: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itchFamily="34" charset="0"/>
              <a:cs typeface="Arial" pitchFamily="34" charset="0"/>
              <a:sym typeface="Symbol" pitchFamily="18" charset="2"/>
            </a:endParaRPr>
          </a:p>
          <a:p>
            <a:pPr marL="463550" marR="0" lvl="0" indent="-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PARSIMONY</a:t>
            </a:r>
            <a:r>
              <a:rPr kumimoji="0" lang="en-GB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: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hasil penelitian mampu menjelaskan fenomena </a:t>
            </a:r>
            <a:r>
              <a:rPr kumimoji="0" lang="en-GB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sesederhana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mungkin sehingga  mudah dipahami. 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9558250" y="5284022"/>
            <a:ext cx="1731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(Uma </a:t>
            </a:r>
            <a:r>
              <a:rPr lang="en-US" sz="1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Sekaran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2011)</a:t>
            </a:r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0001163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big words in Social Research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90695829"/>
              </p:ext>
            </p:extLst>
          </p:nvPr>
        </p:nvGraphicFramePr>
        <p:xfrm>
          <a:off x="1828800" y="1397000"/>
          <a:ext cx="7315200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7061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Prosedur </a:t>
            </a:r>
            <a:r>
              <a:rPr lang="en-US" dirty="0" err="1" smtClean="0"/>
              <a:t>Metode</a:t>
            </a:r>
            <a:r>
              <a:rPr lang="en-US" dirty="0" smtClean="0"/>
              <a:t> Ilmiah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60097071"/>
              </p:ext>
            </p:extLst>
          </p:nvPr>
        </p:nvGraphicFramePr>
        <p:xfrm>
          <a:off x="548640" y="838200"/>
          <a:ext cx="987552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6758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285</Words>
  <Application>Microsoft Office PowerPoint</Application>
  <PresentationFormat>Custom</PresentationFormat>
  <Paragraphs>49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METODE PENELITIAN</vt:lpstr>
      <vt:lpstr>Sifat Penelitian Ilmiah</vt:lpstr>
      <vt:lpstr>Sifat Penelitian Ilmiah</vt:lpstr>
      <vt:lpstr>Kriteria Penelitian Ilmiah</vt:lpstr>
      <vt:lpstr>5 big words in Social Research</vt:lpstr>
      <vt:lpstr>Prosedur Metode Ilmiah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Ketua Prodi</dc:creator>
  <cp:lastModifiedBy>Ketua Prodi</cp:lastModifiedBy>
  <cp:revision>23</cp:revision>
  <dcterms:created xsi:type="dcterms:W3CDTF">2013-02-08T00:14:34Z</dcterms:created>
  <dcterms:modified xsi:type="dcterms:W3CDTF">2013-02-11T03:44:35Z</dcterms:modified>
</cp:coreProperties>
</file>