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DE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22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29F3E5B-E12F-41C0-839D-5B1349BFAB00}" type="datetimeFigureOut">
              <a:rPr lang="en-US" smtClean="0"/>
              <a:pPr/>
              <a:t>9/27/2007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FD0EBD3-D217-4025-A14B-1EC6D1AAA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600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05930"/>
            <a:ext cx="8382000" cy="1470025"/>
          </a:xfrm>
        </p:spPr>
        <p:txBody>
          <a:bodyPr>
            <a:prstTxWarp prst="textStop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dirty="0" err="1" smtClean="0">
                <a:ln w="11430"/>
                <a:solidFill>
                  <a:srgbClr val="00B0F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0000" endA="300" endPos="50000" dist="29997" dir="5400000" sy="-100000" algn="bl" rotWithShape="0"/>
                </a:effectLst>
              </a:rPr>
              <a:t>Struktur</a:t>
            </a:r>
            <a:r>
              <a:rPr lang="en-US" sz="4800" b="1" dirty="0" smtClean="0">
                <a:ln w="11430"/>
                <a:solidFill>
                  <a:srgbClr val="00B0F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0000" endA="300" endPos="50000" dist="29997" dir="5400000" sy="-100000" algn="bl" rotWithShape="0"/>
                </a:effectLst>
              </a:rPr>
              <a:t> comprehensive budget</a:t>
            </a:r>
            <a:endParaRPr lang="en-US" sz="4800" b="1" dirty="0">
              <a:ln w="11430"/>
              <a:solidFill>
                <a:srgbClr val="00B0F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152400"/>
            <a:ext cx="1828800" cy="548640"/>
          </a:xfrm>
          <a:prstGeom prst="rect">
            <a:avLst/>
          </a:prstGeom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Sales Budget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40475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Sales Forecast</a:t>
            </a:r>
            <a:endParaRPr lang="en-US" b="1" dirty="0"/>
          </a:p>
        </p:txBody>
      </p:sp>
      <p:cxnSp>
        <p:nvCxnSpPr>
          <p:cNvPr id="11" name="Shape 10"/>
          <p:cNvCxnSpPr>
            <a:stCxn id="5" idx="3"/>
            <a:endCxn id="4" idx="1"/>
          </p:cNvCxnSpPr>
          <p:nvPr/>
        </p:nvCxnSpPr>
        <p:spPr>
          <a:xfrm>
            <a:off x="1754980" y="425141"/>
            <a:ext cx="1902620" cy="157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657600" y="1524000"/>
            <a:ext cx="1828800" cy="548640"/>
          </a:xfrm>
          <a:prstGeom prst="rect">
            <a:avLst/>
          </a:prstGeom>
          <a:solidFill>
            <a:srgbClr val="00B0F0"/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Production Budget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400" y="838200"/>
            <a:ext cx="1159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Inventory</a:t>
            </a:r>
            <a:endParaRPr lang="en-US" b="1" dirty="0"/>
          </a:p>
        </p:txBody>
      </p:sp>
      <p:sp>
        <p:nvSpPr>
          <p:cNvPr id="52" name="Rectangle 51"/>
          <p:cNvSpPr/>
          <p:nvPr/>
        </p:nvSpPr>
        <p:spPr>
          <a:xfrm>
            <a:off x="3657600" y="3276600"/>
            <a:ext cx="1828800" cy="45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Direct Labor Budget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143000" y="3276600"/>
            <a:ext cx="1828800" cy="457200"/>
          </a:xfrm>
          <a:prstGeom prst="rect">
            <a:avLst/>
          </a:prstGeom>
          <a:solidFill>
            <a:srgbClr val="FFC000"/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Materials Budget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324600" y="3276600"/>
            <a:ext cx="1828800" cy="457200"/>
          </a:xfrm>
          <a:prstGeom prst="rect">
            <a:avLst/>
          </a:prstGeom>
          <a:solidFill>
            <a:srgbClr val="92D050"/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Overhead Budget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59" name="Straight Arrow Connector 58"/>
          <p:cNvCxnSpPr>
            <a:stCxn id="21" idx="3"/>
          </p:cNvCxnSpPr>
          <p:nvPr/>
        </p:nvCxnSpPr>
        <p:spPr>
          <a:xfrm>
            <a:off x="1311563" y="1022866"/>
            <a:ext cx="3260437" cy="1402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12" idx="2"/>
            <a:endCxn id="53" idx="0"/>
          </p:cNvCxnSpPr>
          <p:nvPr/>
        </p:nvCxnSpPr>
        <p:spPr>
          <a:xfrm rot="5400000">
            <a:off x="2712720" y="1417320"/>
            <a:ext cx="1203960" cy="251460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>
            <a:stCxn id="12" idx="2"/>
            <a:endCxn id="54" idx="0"/>
          </p:cNvCxnSpPr>
          <p:nvPr/>
        </p:nvCxnSpPr>
        <p:spPr>
          <a:xfrm rot="16200000" flipH="1">
            <a:off x="5303520" y="1341120"/>
            <a:ext cx="1203960" cy="266700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stCxn id="12" idx="2"/>
            <a:endCxn id="52" idx="0"/>
          </p:cNvCxnSpPr>
          <p:nvPr/>
        </p:nvCxnSpPr>
        <p:spPr>
          <a:xfrm rot="5400000">
            <a:off x="3970020" y="2674620"/>
            <a:ext cx="1203960" cy="158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1143000" y="4419600"/>
            <a:ext cx="1828800" cy="457200"/>
          </a:xfrm>
          <a:prstGeom prst="rect">
            <a:avLst/>
          </a:prstGeom>
          <a:solidFill>
            <a:srgbClr val="F9ADEE"/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Purchases Budget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101" name="Elbow Connector 100"/>
          <p:cNvCxnSpPr>
            <a:stCxn id="21" idx="2"/>
            <a:endCxn id="83" idx="0"/>
          </p:cNvCxnSpPr>
          <p:nvPr/>
        </p:nvCxnSpPr>
        <p:spPr>
          <a:xfrm rot="16200000" flipH="1">
            <a:off x="-211343" y="2150857"/>
            <a:ext cx="3212068" cy="1325418"/>
          </a:xfrm>
          <a:prstGeom prst="bentConnector3">
            <a:avLst>
              <a:gd name="adj1" fmla="val 85122"/>
            </a:avLst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4" idx="2"/>
            <a:endCxn id="12" idx="0"/>
          </p:cNvCxnSpPr>
          <p:nvPr/>
        </p:nvCxnSpPr>
        <p:spPr>
          <a:xfrm rot="5400000">
            <a:off x="4160520" y="1112520"/>
            <a:ext cx="822960" cy="1588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53" idx="2"/>
            <a:endCxn id="83" idx="0"/>
          </p:cNvCxnSpPr>
          <p:nvPr/>
        </p:nvCxnSpPr>
        <p:spPr>
          <a:xfrm rot="5400000">
            <a:off x="1714500" y="4076700"/>
            <a:ext cx="685800" cy="1588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/>
          <p:cNvSpPr/>
          <p:nvPr/>
        </p:nvSpPr>
        <p:spPr>
          <a:xfrm>
            <a:off x="3657600" y="5791200"/>
            <a:ext cx="1828800" cy="548640"/>
          </a:xfrm>
          <a:prstGeom prst="rect">
            <a:avLst/>
          </a:prstGeom>
          <a:solidFill>
            <a:srgbClr val="FF0000"/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Projected Income Statement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123" name="Curved Connector 122"/>
          <p:cNvCxnSpPr>
            <a:stCxn id="53" idx="2"/>
            <a:endCxn id="121" idx="0"/>
          </p:cNvCxnSpPr>
          <p:nvPr/>
        </p:nvCxnSpPr>
        <p:spPr>
          <a:xfrm rot="16200000" flipH="1">
            <a:off x="2286000" y="3505200"/>
            <a:ext cx="2057400" cy="2514600"/>
          </a:xfrm>
          <a:prstGeom prst="curvedConnector3">
            <a:avLst>
              <a:gd name="adj1" fmla="val 33261"/>
            </a:avLst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urved Connector 125"/>
          <p:cNvCxnSpPr>
            <a:stCxn id="54" idx="2"/>
            <a:endCxn id="121" idx="0"/>
          </p:cNvCxnSpPr>
          <p:nvPr/>
        </p:nvCxnSpPr>
        <p:spPr>
          <a:xfrm rot="5400000">
            <a:off x="4876800" y="3429000"/>
            <a:ext cx="2057400" cy="2667000"/>
          </a:xfrm>
          <a:prstGeom prst="curvedConnector3">
            <a:avLst>
              <a:gd name="adj1" fmla="val 32107"/>
            </a:avLst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urved Connector 130"/>
          <p:cNvCxnSpPr>
            <a:stCxn id="52" idx="2"/>
          </p:cNvCxnSpPr>
          <p:nvPr/>
        </p:nvCxnSpPr>
        <p:spPr>
          <a:xfrm rot="5400000">
            <a:off x="3581400" y="4724400"/>
            <a:ext cx="1981200" cy="1588"/>
          </a:xfrm>
          <a:prstGeom prst="curvedConnector3">
            <a:avLst>
              <a:gd name="adj1" fmla="val 50000"/>
            </a:avLst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Double Brace 134"/>
          <p:cNvSpPr/>
          <p:nvPr/>
        </p:nvSpPr>
        <p:spPr>
          <a:xfrm>
            <a:off x="3314700" y="3962400"/>
            <a:ext cx="2514600" cy="381000"/>
          </a:xfrm>
          <a:prstGeom prst="bracePair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Cost of goods manufactured</a:t>
            </a:r>
            <a:endParaRPr lang="en-US" sz="1200" dirty="0"/>
          </a:p>
        </p:txBody>
      </p:sp>
      <p:cxnSp>
        <p:nvCxnSpPr>
          <p:cNvPr id="139" name="Elbow Connector 138"/>
          <p:cNvCxnSpPr>
            <a:stCxn id="4" idx="3"/>
            <a:endCxn id="121" idx="3"/>
          </p:cNvCxnSpPr>
          <p:nvPr/>
        </p:nvCxnSpPr>
        <p:spPr>
          <a:xfrm>
            <a:off x="5486400" y="426720"/>
            <a:ext cx="1588" cy="5638800"/>
          </a:xfrm>
          <a:prstGeom prst="bentConnector3">
            <a:avLst>
              <a:gd name="adj1" fmla="val 196114923"/>
            </a:avLst>
          </a:prstGeom>
          <a:ln w="25400">
            <a:solidFill>
              <a:srgbClr val="92D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142"/>
          <p:cNvSpPr/>
          <p:nvPr/>
        </p:nvSpPr>
        <p:spPr>
          <a:xfrm>
            <a:off x="228600" y="5410200"/>
            <a:ext cx="1828800" cy="457200"/>
          </a:xfrm>
          <a:prstGeom prst="rect">
            <a:avLst/>
          </a:prstGeom>
          <a:solidFill>
            <a:srgbClr val="FFFF00"/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Gen. expenses Budget</a:t>
            </a:r>
            <a:endParaRPr lang="en-US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228600" y="6248400"/>
            <a:ext cx="18288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228600" dist="88900" dir="72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Selling. expenses Budget</a:t>
            </a:r>
            <a:endParaRPr lang="en-US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146" name="Elbow Connector 145"/>
          <p:cNvCxnSpPr>
            <a:stCxn id="143" idx="3"/>
            <a:endCxn id="121" idx="1"/>
          </p:cNvCxnSpPr>
          <p:nvPr/>
        </p:nvCxnSpPr>
        <p:spPr>
          <a:xfrm>
            <a:off x="2057400" y="5638800"/>
            <a:ext cx="1600200" cy="4267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146"/>
          <p:cNvCxnSpPr>
            <a:stCxn id="144" idx="3"/>
            <a:endCxn id="121" idx="1"/>
          </p:cNvCxnSpPr>
          <p:nvPr/>
        </p:nvCxnSpPr>
        <p:spPr>
          <a:xfrm flipV="1">
            <a:off x="2057400" y="6065520"/>
            <a:ext cx="1600200" cy="41148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  <p:bldP spid="21" grpId="0"/>
      <p:bldP spid="52" grpId="0" animBg="1"/>
      <p:bldP spid="53" grpId="0" animBg="1"/>
      <p:bldP spid="54" grpId="0" animBg="1"/>
      <p:bldP spid="83" grpId="0" animBg="1"/>
      <p:bldP spid="121" grpId="0" animBg="1"/>
      <p:bldP spid="135" grpId="0" animBg="1"/>
      <p:bldP spid="143" grpId="0" animBg="1"/>
      <p:bldP spid="1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3200400" y="1447800"/>
            <a:ext cx="2743200" cy="731520"/>
          </a:xfrm>
          <a:prstGeom prst="flowChartPreparation">
            <a:avLst/>
          </a:prstGeom>
          <a:gradFill>
            <a:gsLst>
              <a:gs pos="0">
                <a:schemeClr val="tx1"/>
              </a:gs>
              <a:gs pos="35000">
                <a:srgbClr val="FF7A00"/>
              </a:gs>
              <a:gs pos="59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Arial" pitchFamily="34" charset="0"/>
                <a:cs typeface="Arial" pitchFamily="34" charset="0"/>
              </a:rPr>
              <a:t>SALES FORECAST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ouble Brace 4"/>
          <p:cNvSpPr/>
          <p:nvPr/>
        </p:nvSpPr>
        <p:spPr>
          <a:xfrm>
            <a:off x="1054925" y="1359725"/>
            <a:ext cx="2136648" cy="9144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Manajerial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skill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Sumberdaya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Teknologi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ouble Brace 5"/>
          <p:cNvSpPr/>
          <p:nvPr/>
        </p:nvSpPr>
        <p:spPr>
          <a:xfrm>
            <a:off x="5969252" y="1359725"/>
            <a:ext cx="2136648" cy="9144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Potensi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pasar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Kompetisi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Regulasi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3429000"/>
            <a:ext cx="2743200" cy="9144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51000">
                <a:srgbClr val="7005D4"/>
              </a:gs>
              <a:gs pos="100000">
                <a:schemeClr val="tx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Arial" pitchFamily="34" charset="0"/>
                <a:cs typeface="Arial" pitchFamily="34" charset="0"/>
              </a:rPr>
              <a:t>SALES BUDGET</a:t>
            </a:r>
          </a:p>
        </p:txBody>
      </p:sp>
      <p:sp>
        <p:nvSpPr>
          <p:cNvPr id="8" name="Down Arrow 7"/>
          <p:cNvSpPr/>
          <p:nvPr/>
        </p:nvSpPr>
        <p:spPr>
          <a:xfrm>
            <a:off x="4191000" y="2362200"/>
            <a:ext cx="762000" cy="914400"/>
          </a:xfrm>
          <a:prstGeom prst="down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429000" y="4343400"/>
            <a:ext cx="1143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Jenis</a:t>
            </a: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3429000" y="4800600"/>
            <a:ext cx="1143000" cy="457200"/>
          </a:xfrm>
          <a:prstGeom prst="rect">
            <a:avLst/>
          </a:prstGeom>
          <a:solidFill>
            <a:srgbClr val="FFC000"/>
          </a:solidFill>
          <a:ln w="952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Kuantitas</a:t>
            </a: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4572000" y="4343400"/>
            <a:ext cx="1143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Harga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4572000" y="4800600"/>
            <a:ext cx="1143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Tempat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3467894" y="5523706"/>
            <a:ext cx="533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507330" y="5943600"/>
            <a:ext cx="2445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</a:t>
            </a:r>
            <a:r>
              <a:rPr lang="en-US" dirty="0" err="1" smtClean="0"/>
              <a:t>bagi</a:t>
            </a:r>
            <a:r>
              <a:rPr lang="en-US" dirty="0" smtClean="0"/>
              <a:t> Budget </a:t>
            </a:r>
            <a:r>
              <a:rPr lang="en-US" dirty="0" err="1" smtClean="0"/>
              <a:t>Produksi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904460" y="228600"/>
            <a:ext cx="353064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BUDGET PENJUALAN</a:t>
            </a:r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553200" y="1524000"/>
            <a:ext cx="1828800" cy="6858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>
                <a:latin typeface="Arial Rounded MT Bold" pitchFamily="34" charset="0"/>
              </a:rPr>
              <a:t>Sales Budget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657600" y="1524000"/>
            <a:ext cx="1828800" cy="68580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0">
                <a:srgbClr val="C4D6EB"/>
              </a:gs>
              <a:gs pos="50000">
                <a:srgbClr val="FFEBFA"/>
              </a:gs>
              <a:gs pos="65000">
                <a:srgbClr val="C4D6EB"/>
              </a:gs>
              <a:gs pos="80001">
                <a:srgbClr val="85C2FF"/>
              </a:gs>
              <a:gs pos="100000">
                <a:srgbClr val="5E9EFF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Qty required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762000" y="1638300"/>
            <a:ext cx="1828800" cy="457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Arial Rounded MT Bold" pitchFamily="34" charset="0"/>
              </a:rPr>
              <a:t>Ending </a:t>
            </a:r>
          </a:p>
          <a:p>
            <a:pPr algn="ctr"/>
            <a:r>
              <a:rPr lang="en-US" sz="1400">
                <a:latin typeface="Arial Rounded MT Bold" pitchFamily="34" charset="0"/>
              </a:rPr>
              <a:t>Inventory</a:t>
            </a:r>
          </a:p>
        </p:txBody>
      </p:sp>
      <p:cxnSp>
        <p:nvCxnSpPr>
          <p:cNvPr id="5" name="AutoShape 8"/>
          <p:cNvCxnSpPr>
            <a:cxnSpLocks noChangeShapeType="1"/>
            <a:stCxn id="2" idx="1"/>
            <a:endCxn id="3" idx="3"/>
          </p:cNvCxnSpPr>
          <p:nvPr/>
        </p:nvCxnSpPr>
        <p:spPr bwMode="auto">
          <a:xfrm rot="10800000">
            <a:off x="5486400" y="1866900"/>
            <a:ext cx="1066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657600" y="3352800"/>
            <a:ext cx="1828800" cy="6858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50000">
                <a:srgbClr val="FFFF00"/>
              </a:gs>
              <a:gs pos="100000">
                <a:srgbClr val="FF00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Production</a:t>
            </a:r>
          </a:p>
          <a:p>
            <a:pPr algn="ctr"/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Budget</a:t>
            </a:r>
          </a:p>
        </p:txBody>
      </p:sp>
      <p:cxnSp>
        <p:nvCxnSpPr>
          <p:cNvPr id="7" name="AutoShape 10"/>
          <p:cNvCxnSpPr>
            <a:cxnSpLocks noChangeShapeType="1"/>
            <a:stCxn id="4" idx="3"/>
            <a:endCxn id="3" idx="1"/>
          </p:cNvCxnSpPr>
          <p:nvPr/>
        </p:nvCxnSpPr>
        <p:spPr bwMode="auto">
          <a:xfrm>
            <a:off x="2590800" y="1866900"/>
            <a:ext cx="1066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803525" y="1535113"/>
            <a:ext cx="503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9900"/>
                </a:solidFill>
              </a:rPr>
              <a:t>( + )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762000" y="2209800"/>
            <a:ext cx="1828800" cy="457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Arial Rounded MT Bold" pitchFamily="34" charset="0"/>
              </a:rPr>
              <a:t>Beginning</a:t>
            </a:r>
          </a:p>
          <a:p>
            <a:pPr algn="ctr"/>
            <a:r>
              <a:rPr lang="en-US" sz="1400">
                <a:latin typeface="Arial Rounded MT Bold" pitchFamily="34" charset="0"/>
              </a:rPr>
              <a:t> Inventory</a:t>
            </a:r>
          </a:p>
        </p:txBody>
      </p:sp>
      <p:cxnSp>
        <p:nvCxnSpPr>
          <p:cNvPr id="10" name="AutoShape 13"/>
          <p:cNvCxnSpPr>
            <a:cxnSpLocks noChangeShapeType="1"/>
            <a:stCxn id="9" idx="3"/>
            <a:endCxn id="3" idx="1"/>
          </p:cNvCxnSpPr>
          <p:nvPr/>
        </p:nvCxnSpPr>
        <p:spPr bwMode="auto">
          <a:xfrm flipV="1">
            <a:off x="2590800" y="1866900"/>
            <a:ext cx="1066800" cy="57150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miter lim="800000"/>
            <a:headEnd type="stealth" w="lg" len="lg"/>
            <a:tailEnd type="none" w="lg" len="lg"/>
          </a:ln>
          <a:effectLst/>
        </p:spPr>
      </p:cxn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819400" y="25146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9900"/>
                </a:solidFill>
              </a:rPr>
              <a:t>( - )</a:t>
            </a:r>
          </a:p>
        </p:txBody>
      </p:sp>
      <p:cxnSp>
        <p:nvCxnSpPr>
          <p:cNvPr id="12" name="AutoShape 15"/>
          <p:cNvCxnSpPr>
            <a:cxnSpLocks noChangeShapeType="1"/>
            <a:stCxn id="6" idx="0"/>
            <a:endCxn id="3" idx="2"/>
          </p:cNvCxnSpPr>
          <p:nvPr/>
        </p:nvCxnSpPr>
        <p:spPr bwMode="auto">
          <a:xfrm rot="16200000">
            <a:off x="4000500" y="2781300"/>
            <a:ext cx="11430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</p:cxn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657600" y="4800600"/>
            <a:ext cx="1828800" cy="685800"/>
          </a:xfrm>
          <a:prstGeom prst="rect">
            <a:avLst/>
          </a:prstGeom>
          <a:solidFill>
            <a:srgbClr val="0099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Qty planned</a:t>
            </a:r>
          </a:p>
        </p:txBody>
      </p:sp>
      <p:cxnSp>
        <p:nvCxnSpPr>
          <p:cNvPr id="14" name="AutoShape 17"/>
          <p:cNvCxnSpPr>
            <a:cxnSpLocks noChangeShapeType="1"/>
            <a:stCxn id="13" idx="0"/>
            <a:endCxn id="6" idx="2"/>
          </p:cNvCxnSpPr>
          <p:nvPr/>
        </p:nvCxnSpPr>
        <p:spPr bwMode="auto">
          <a:xfrm rot="16200000">
            <a:off x="4191000" y="4419600"/>
            <a:ext cx="7620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2898272" y="228600"/>
            <a:ext cx="334745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BUDGET PRODUKSI</a:t>
            </a:r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553200" y="1524000"/>
            <a:ext cx="1828800" cy="68580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7030A0"/>
              </a:gs>
            </a:gsLst>
            <a:lin ang="16200000" scaled="0"/>
            <a:tileRect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Production 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Budget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657600" y="1524000"/>
            <a:ext cx="1828800" cy="68580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0">
                <a:srgbClr val="C4D6EB"/>
              </a:gs>
              <a:gs pos="50000">
                <a:srgbClr val="FFEBFA"/>
              </a:gs>
              <a:gs pos="65000">
                <a:srgbClr val="C4D6EB"/>
              </a:gs>
              <a:gs pos="80001">
                <a:srgbClr val="85C2FF"/>
              </a:gs>
              <a:gs pos="100000">
                <a:srgbClr val="5E9EFF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Qty </a:t>
            </a: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planned</a:t>
            </a: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762000" y="1502030"/>
            <a:ext cx="1828800" cy="7315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softEdge rad="317500"/>
          </a:effec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Material </a:t>
            </a:r>
          </a:p>
          <a:p>
            <a:pPr algn="ctr"/>
            <a:r>
              <a:rPr lang="en-US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Specification</a:t>
            </a:r>
            <a:endParaRPr lang="en-US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5" name="AutoShape 8"/>
          <p:cNvCxnSpPr>
            <a:cxnSpLocks noChangeShapeType="1"/>
            <a:stCxn id="2" idx="1"/>
            <a:endCxn id="3" idx="3"/>
          </p:cNvCxnSpPr>
          <p:nvPr/>
        </p:nvCxnSpPr>
        <p:spPr bwMode="auto">
          <a:xfrm rot="10800000">
            <a:off x="5486400" y="1866900"/>
            <a:ext cx="1066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762000" y="2743200"/>
            <a:ext cx="1828800" cy="6858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50000">
                <a:srgbClr val="FFFF00"/>
              </a:gs>
              <a:gs pos="100000">
                <a:srgbClr val="FF00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Budget of </a:t>
            </a:r>
          </a:p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Materials Needed</a:t>
            </a: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cxnSp>
        <p:nvCxnSpPr>
          <p:cNvPr id="7" name="AutoShape 10"/>
          <p:cNvCxnSpPr>
            <a:cxnSpLocks noChangeShapeType="1"/>
          </p:cNvCxnSpPr>
          <p:nvPr/>
        </p:nvCxnSpPr>
        <p:spPr bwMode="auto">
          <a:xfrm flipH="1" flipV="1">
            <a:off x="2590800" y="1866900"/>
            <a:ext cx="1066800" cy="89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762000" y="4953000"/>
            <a:ext cx="1828800" cy="685800"/>
          </a:xfrm>
          <a:prstGeom prst="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Purchases </a:t>
            </a:r>
          </a:p>
          <a:p>
            <a:pPr algn="ctr"/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budget</a:t>
            </a:r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14" name="AutoShape 17"/>
          <p:cNvCxnSpPr>
            <a:cxnSpLocks noChangeShapeType="1"/>
            <a:stCxn id="13" idx="0"/>
            <a:endCxn id="6" idx="2"/>
          </p:cNvCxnSpPr>
          <p:nvPr/>
        </p:nvCxnSpPr>
        <p:spPr bwMode="auto">
          <a:xfrm rot="5400000" flipH="1" flipV="1">
            <a:off x="914400" y="4191000"/>
            <a:ext cx="152400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2643250" y="228600"/>
            <a:ext cx="387477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BUDGET BAHAN BAKU</a:t>
            </a:r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23" name="AutoShape 10"/>
          <p:cNvCxnSpPr>
            <a:cxnSpLocks noChangeShapeType="1"/>
            <a:stCxn id="4" idx="2"/>
            <a:endCxn id="6" idx="0"/>
          </p:cNvCxnSpPr>
          <p:nvPr/>
        </p:nvCxnSpPr>
        <p:spPr bwMode="auto">
          <a:xfrm rot="5400000">
            <a:off x="1421575" y="2488375"/>
            <a:ext cx="50965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3429000" y="3733800"/>
            <a:ext cx="1828800" cy="7315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softEdge rad="317500"/>
          </a:effectLst>
        </p:spPr>
        <p:txBody>
          <a:bodyPr wrap="none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Inventory</a:t>
            </a:r>
            <a:endParaRPr lang="en-US" sz="1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  <p:cxnSp>
        <p:nvCxnSpPr>
          <p:cNvPr id="32" name="Straight Arrow Connector 31"/>
          <p:cNvCxnSpPr>
            <a:stCxn id="28" idx="1"/>
          </p:cNvCxnSpPr>
          <p:nvPr/>
        </p:nvCxnSpPr>
        <p:spPr>
          <a:xfrm rot="10800000">
            <a:off x="1676400" y="409956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uble Brace 32"/>
          <p:cNvSpPr/>
          <p:nvPr/>
        </p:nvSpPr>
        <p:spPr>
          <a:xfrm>
            <a:off x="2590800" y="3962400"/>
            <a:ext cx="609600" cy="304800"/>
          </a:xfrm>
          <a:prstGeom prst="bracePair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+/-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133</TotalTime>
  <Words>94</Words>
  <Application>Microsoft Office PowerPoint</Application>
  <PresentationFormat>On-screen Show (4:3)</PresentationFormat>
  <Paragraphs>51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Struktur comprehensive budget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 comprehensive budget</dc:title>
  <dc:creator>AMS</dc:creator>
  <cp:lastModifiedBy>AMS</cp:lastModifiedBy>
  <cp:revision>15</cp:revision>
  <dcterms:created xsi:type="dcterms:W3CDTF">2007-09-26T14:44:56Z</dcterms:created>
  <dcterms:modified xsi:type="dcterms:W3CDTF">2007-09-27T02:19:57Z</dcterms:modified>
</cp:coreProperties>
</file>